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58" r:id="rId4"/>
    <p:sldId id="261" r:id="rId5"/>
    <p:sldId id="274" r:id="rId6"/>
    <p:sldId id="281" r:id="rId7"/>
    <p:sldId id="282" r:id="rId8"/>
    <p:sldId id="283" r:id="rId9"/>
    <p:sldId id="284" r:id="rId10"/>
    <p:sldId id="285" r:id="rId11"/>
    <p:sldId id="286" r:id="rId12"/>
    <p:sldId id="287" r:id="rId13"/>
    <p:sldId id="291" r:id="rId14"/>
    <p:sldId id="293" r:id="rId15"/>
    <p:sldId id="294" r:id="rId16"/>
    <p:sldId id="296" r:id="rId17"/>
    <p:sldId id="290" r:id="rId18"/>
    <p:sldId id="264" r:id="rId19"/>
    <p:sldId id="269" r:id="rId20"/>
    <p:sldId id="257"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9" d="100"/>
          <a:sy n="69" d="100"/>
        </p:scale>
        <p:origin x="90"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6D735-817F-4452-AEBB-DB006487F2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604A65B-E911-4D94-8E16-0283DADD54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58C8F3D-9247-4AC1-B76A-6AB14AA60FBD}"/>
              </a:ext>
            </a:extLst>
          </p:cNvPr>
          <p:cNvSpPr>
            <a:spLocks noGrp="1"/>
          </p:cNvSpPr>
          <p:nvPr>
            <p:ph type="dt" sz="half" idx="10"/>
          </p:nvPr>
        </p:nvSpPr>
        <p:spPr/>
        <p:txBody>
          <a:bodyPr/>
          <a:lstStyle/>
          <a:p>
            <a:fld id="{A39640C3-7B60-4567-B1CE-9682C113590A}" type="datetimeFigureOut">
              <a:rPr lang="en-GB" smtClean="0"/>
              <a:t>23/09/2020</a:t>
            </a:fld>
            <a:endParaRPr lang="en-GB"/>
          </a:p>
        </p:txBody>
      </p:sp>
      <p:sp>
        <p:nvSpPr>
          <p:cNvPr id="5" name="Footer Placeholder 4">
            <a:extLst>
              <a:ext uri="{FF2B5EF4-FFF2-40B4-BE49-F238E27FC236}">
                <a16:creationId xmlns:a16="http://schemas.microsoft.com/office/drawing/2014/main" id="{0E566040-08F5-4149-937B-A25ABBE5C1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EFCE59-EF13-4827-9AEC-5B817AC5BCE9}"/>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731833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AF047-89C3-4090-B490-6CC8CB36BC1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91AA93-47E0-457C-BEB6-8443D812BE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8FA19A-295B-4B15-8600-7D180806B32A}"/>
              </a:ext>
            </a:extLst>
          </p:cNvPr>
          <p:cNvSpPr>
            <a:spLocks noGrp="1"/>
          </p:cNvSpPr>
          <p:nvPr>
            <p:ph type="dt" sz="half" idx="10"/>
          </p:nvPr>
        </p:nvSpPr>
        <p:spPr/>
        <p:txBody>
          <a:bodyPr/>
          <a:lstStyle/>
          <a:p>
            <a:fld id="{A39640C3-7B60-4567-B1CE-9682C113590A}" type="datetimeFigureOut">
              <a:rPr lang="en-GB" smtClean="0"/>
              <a:t>23/09/2020</a:t>
            </a:fld>
            <a:endParaRPr lang="en-GB"/>
          </a:p>
        </p:txBody>
      </p:sp>
      <p:sp>
        <p:nvSpPr>
          <p:cNvPr id="5" name="Footer Placeholder 4">
            <a:extLst>
              <a:ext uri="{FF2B5EF4-FFF2-40B4-BE49-F238E27FC236}">
                <a16:creationId xmlns:a16="http://schemas.microsoft.com/office/drawing/2014/main" id="{B9576396-B57D-4F6B-8D4A-93DC75D566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7E0E21-576D-47E3-9A5A-5EDC5E0B8888}"/>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1745845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C742F-BE08-4BB2-9445-ECD02B077A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334D8D-3AA0-4E70-A688-7156C3ACA3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6F1E13-502E-4613-B3C3-0943B6301F42}"/>
              </a:ext>
            </a:extLst>
          </p:cNvPr>
          <p:cNvSpPr>
            <a:spLocks noGrp="1"/>
          </p:cNvSpPr>
          <p:nvPr>
            <p:ph type="dt" sz="half" idx="10"/>
          </p:nvPr>
        </p:nvSpPr>
        <p:spPr/>
        <p:txBody>
          <a:bodyPr/>
          <a:lstStyle/>
          <a:p>
            <a:fld id="{A39640C3-7B60-4567-B1CE-9682C113590A}" type="datetimeFigureOut">
              <a:rPr lang="en-GB" smtClean="0"/>
              <a:t>23/09/2020</a:t>
            </a:fld>
            <a:endParaRPr lang="en-GB"/>
          </a:p>
        </p:txBody>
      </p:sp>
      <p:sp>
        <p:nvSpPr>
          <p:cNvPr id="5" name="Footer Placeholder 4">
            <a:extLst>
              <a:ext uri="{FF2B5EF4-FFF2-40B4-BE49-F238E27FC236}">
                <a16:creationId xmlns:a16="http://schemas.microsoft.com/office/drawing/2014/main" id="{C92F3C07-C81D-433D-9977-CA12B7A8D8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FDE234-4299-48E6-A484-F3D41055E559}"/>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011014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CF82D-4D30-472F-B74A-3509A12B86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5A52E4-C5DA-46EF-A7E6-C801EB8ECF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24883D-D15C-46D6-AACF-CF8D1D714BA8}"/>
              </a:ext>
            </a:extLst>
          </p:cNvPr>
          <p:cNvSpPr>
            <a:spLocks noGrp="1"/>
          </p:cNvSpPr>
          <p:nvPr>
            <p:ph type="dt" sz="half" idx="10"/>
          </p:nvPr>
        </p:nvSpPr>
        <p:spPr/>
        <p:txBody>
          <a:bodyPr/>
          <a:lstStyle/>
          <a:p>
            <a:fld id="{A39640C3-7B60-4567-B1CE-9682C113590A}" type="datetimeFigureOut">
              <a:rPr lang="en-GB" smtClean="0"/>
              <a:t>23/09/2020</a:t>
            </a:fld>
            <a:endParaRPr lang="en-GB"/>
          </a:p>
        </p:txBody>
      </p:sp>
      <p:sp>
        <p:nvSpPr>
          <p:cNvPr id="5" name="Footer Placeholder 4">
            <a:extLst>
              <a:ext uri="{FF2B5EF4-FFF2-40B4-BE49-F238E27FC236}">
                <a16:creationId xmlns:a16="http://schemas.microsoft.com/office/drawing/2014/main" id="{C5BC1D04-4294-4B04-A141-2FA953390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38E0E1-8352-441A-A179-F8A234E061DE}"/>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528836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96F6E-92D3-4A11-BF6B-ED9760A6C9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A74677-AA4F-4591-9777-ED41F62998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743621-2459-43BB-A56A-9F3199B380D7}"/>
              </a:ext>
            </a:extLst>
          </p:cNvPr>
          <p:cNvSpPr>
            <a:spLocks noGrp="1"/>
          </p:cNvSpPr>
          <p:nvPr>
            <p:ph type="dt" sz="half" idx="10"/>
          </p:nvPr>
        </p:nvSpPr>
        <p:spPr/>
        <p:txBody>
          <a:bodyPr/>
          <a:lstStyle/>
          <a:p>
            <a:fld id="{A39640C3-7B60-4567-B1CE-9682C113590A}" type="datetimeFigureOut">
              <a:rPr lang="en-GB" smtClean="0"/>
              <a:t>23/09/2020</a:t>
            </a:fld>
            <a:endParaRPr lang="en-GB"/>
          </a:p>
        </p:txBody>
      </p:sp>
      <p:sp>
        <p:nvSpPr>
          <p:cNvPr id="5" name="Footer Placeholder 4">
            <a:extLst>
              <a:ext uri="{FF2B5EF4-FFF2-40B4-BE49-F238E27FC236}">
                <a16:creationId xmlns:a16="http://schemas.microsoft.com/office/drawing/2014/main" id="{033F4558-C356-4AE4-92B6-C580E0BD33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EB939D-72B1-4E50-AF96-E25625AA5541}"/>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112736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F6D5E-DC71-4E67-86A0-564954D753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965FEA-F9E8-4431-807A-D95516DFF2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719D77B-CC65-4AD4-8EC3-9C5D15C0AD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BB1707E-F2A5-40A8-8AB6-58863994E837}"/>
              </a:ext>
            </a:extLst>
          </p:cNvPr>
          <p:cNvSpPr>
            <a:spLocks noGrp="1"/>
          </p:cNvSpPr>
          <p:nvPr>
            <p:ph type="dt" sz="half" idx="10"/>
          </p:nvPr>
        </p:nvSpPr>
        <p:spPr/>
        <p:txBody>
          <a:bodyPr/>
          <a:lstStyle/>
          <a:p>
            <a:fld id="{A39640C3-7B60-4567-B1CE-9682C113590A}" type="datetimeFigureOut">
              <a:rPr lang="en-GB" smtClean="0"/>
              <a:t>23/09/2020</a:t>
            </a:fld>
            <a:endParaRPr lang="en-GB"/>
          </a:p>
        </p:txBody>
      </p:sp>
      <p:sp>
        <p:nvSpPr>
          <p:cNvPr id="6" name="Footer Placeholder 5">
            <a:extLst>
              <a:ext uri="{FF2B5EF4-FFF2-40B4-BE49-F238E27FC236}">
                <a16:creationId xmlns:a16="http://schemas.microsoft.com/office/drawing/2014/main" id="{0AB091BE-D033-4A59-819F-505A6F3E9E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0913A2-4A3F-490C-A1D1-2587B4A213CE}"/>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21757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11BE-EBF6-4FF5-B296-F595E36ED8A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9107F4-5049-4EA0-A2C9-CD9F7A50ED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7E5F35-2128-4391-B36A-0D4DD592BE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097AA1-1EE9-424E-B95E-DE6A0EAD02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26B390-0DA7-452F-9A37-C8EA96FEBF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AB6641-329C-4967-B0BF-6CB1CD5F0B00}"/>
              </a:ext>
            </a:extLst>
          </p:cNvPr>
          <p:cNvSpPr>
            <a:spLocks noGrp="1"/>
          </p:cNvSpPr>
          <p:nvPr>
            <p:ph type="dt" sz="half" idx="10"/>
          </p:nvPr>
        </p:nvSpPr>
        <p:spPr/>
        <p:txBody>
          <a:bodyPr/>
          <a:lstStyle/>
          <a:p>
            <a:fld id="{A39640C3-7B60-4567-B1CE-9682C113590A}" type="datetimeFigureOut">
              <a:rPr lang="en-GB" smtClean="0"/>
              <a:t>23/09/2020</a:t>
            </a:fld>
            <a:endParaRPr lang="en-GB"/>
          </a:p>
        </p:txBody>
      </p:sp>
      <p:sp>
        <p:nvSpPr>
          <p:cNvPr id="8" name="Footer Placeholder 7">
            <a:extLst>
              <a:ext uri="{FF2B5EF4-FFF2-40B4-BE49-F238E27FC236}">
                <a16:creationId xmlns:a16="http://schemas.microsoft.com/office/drawing/2014/main" id="{1BA67327-AEED-4086-AFEC-09203FEE94B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596C64D-3636-4DC3-B0E6-525BFBB18AEC}"/>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1807614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0AB8B-3FFD-45D0-848E-31EC1C86ABA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47CCED-D8E3-4F7C-B7EE-7E9F0883456C}"/>
              </a:ext>
            </a:extLst>
          </p:cNvPr>
          <p:cNvSpPr>
            <a:spLocks noGrp="1"/>
          </p:cNvSpPr>
          <p:nvPr>
            <p:ph type="dt" sz="half" idx="10"/>
          </p:nvPr>
        </p:nvSpPr>
        <p:spPr/>
        <p:txBody>
          <a:bodyPr/>
          <a:lstStyle/>
          <a:p>
            <a:fld id="{A39640C3-7B60-4567-B1CE-9682C113590A}" type="datetimeFigureOut">
              <a:rPr lang="en-GB" smtClean="0"/>
              <a:t>23/09/2020</a:t>
            </a:fld>
            <a:endParaRPr lang="en-GB"/>
          </a:p>
        </p:txBody>
      </p:sp>
      <p:sp>
        <p:nvSpPr>
          <p:cNvPr id="4" name="Footer Placeholder 3">
            <a:extLst>
              <a:ext uri="{FF2B5EF4-FFF2-40B4-BE49-F238E27FC236}">
                <a16:creationId xmlns:a16="http://schemas.microsoft.com/office/drawing/2014/main" id="{9E4D1438-E0C4-47DC-8684-C7341F59B75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F3A143A-A762-4294-87FF-C20B4ACF322F}"/>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372528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FA9669-4D07-4DA8-9EED-E9637DCBD0F8}"/>
              </a:ext>
            </a:extLst>
          </p:cNvPr>
          <p:cNvSpPr>
            <a:spLocks noGrp="1"/>
          </p:cNvSpPr>
          <p:nvPr>
            <p:ph type="dt" sz="half" idx="10"/>
          </p:nvPr>
        </p:nvSpPr>
        <p:spPr/>
        <p:txBody>
          <a:bodyPr/>
          <a:lstStyle/>
          <a:p>
            <a:fld id="{A39640C3-7B60-4567-B1CE-9682C113590A}" type="datetimeFigureOut">
              <a:rPr lang="en-GB" smtClean="0"/>
              <a:t>23/09/2020</a:t>
            </a:fld>
            <a:endParaRPr lang="en-GB"/>
          </a:p>
        </p:txBody>
      </p:sp>
      <p:sp>
        <p:nvSpPr>
          <p:cNvPr id="3" name="Footer Placeholder 2">
            <a:extLst>
              <a:ext uri="{FF2B5EF4-FFF2-40B4-BE49-F238E27FC236}">
                <a16:creationId xmlns:a16="http://schemas.microsoft.com/office/drawing/2014/main" id="{744EA872-2066-4E05-8AFA-30154090DF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A45EF60-D0A3-4256-9911-AC7C449579BB}"/>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952727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3A53D-3624-4952-8674-2B7C34D136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0E9EB50-473F-4027-A1C4-D2BA382CD9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EF4007-5653-479D-AED4-F2FD8066D5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7E3621-A250-4DB0-9E7B-9F3871023D6E}"/>
              </a:ext>
            </a:extLst>
          </p:cNvPr>
          <p:cNvSpPr>
            <a:spLocks noGrp="1"/>
          </p:cNvSpPr>
          <p:nvPr>
            <p:ph type="dt" sz="half" idx="10"/>
          </p:nvPr>
        </p:nvSpPr>
        <p:spPr/>
        <p:txBody>
          <a:bodyPr/>
          <a:lstStyle/>
          <a:p>
            <a:fld id="{A39640C3-7B60-4567-B1CE-9682C113590A}" type="datetimeFigureOut">
              <a:rPr lang="en-GB" smtClean="0"/>
              <a:t>23/09/2020</a:t>
            </a:fld>
            <a:endParaRPr lang="en-GB"/>
          </a:p>
        </p:txBody>
      </p:sp>
      <p:sp>
        <p:nvSpPr>
          <p:cNvPr id="6" name="Footer Placeholder 5">
            <a:extLst>
              <a:ext uri="{FF2B5EF4-FFF2-40B4-BE49-F238E27FC236}">
                <a16:creationId xmlns:a16="http://schemas.microsoft.com/office/drawing/2014/main" id="{CD69993D-42B8-4E53-A17B-1457BB4C59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3B2CFA-1666-4D2D-B0AE-497F9909411C}"/>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568566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A6299-5885-48D4-B46F-9EF06F882F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A9CA7C2-DED1-4193-9951-28B0A72A30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D321035-05C5-4929-AD51-4A04379503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017044-5130-41FE-BAB4-6076D55DA77A}"/>
              </a:ext>
            </a:extLst>
          </p:cNvPr>
          <p:cNvSpPr>
            <a:spLocks noGrp="1"/>
          </p:cNvSpPr>
          <p:nvPr>
            <p:ph type="dt" sz="half" idx="10"/>
          </p:nvPr>
        </p:nvSpPr>
        <p:spPr/>
        <p:txBody>
          <a:bodyPr/>
          <a:lstStyle/>
          <a:p>
            <a:fld id="{A39640C3-7B60-4567-B1CE-9682C113590A}" type="datetimeFigureOut">
              <a:rPr lang="en-GB" smtClean="0"/>
              <a:t>23/09/2020</a:t>
            </a:fld>
            <a:endParaRPr lang="en-GB"/>
          </a:p>
        </p:txBody>
      </p:sp>
      <p:sp>
        <p:nvSpPr>
          <p:cNvPr id="6" name="Footer Placeholder 5">
            <a:extLst>
              <a:ext uri="{FF2B5EF4-FFF2-40B4-BE49-F238E27FC236}">
                <a16:creationId xmlns:a16="http://schemas.microsoft.com/office/drawing/2014/main" id="{24E5C5D4-5FB8-4428-B91F-92B439E6B1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42DFD2-C975-43F5-BED8-4152FF03304B}"/>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953407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A5FFED-FD3A-4C59-ABD4-A3231F5B8D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46B495-2259-4145-8750-233051ABE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9578F6-7FDE-45DA-844B-A0272C61C5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640C3-7B60-4567-B1CE-9682C113590A}" type="datetimeFigureOut">
              <a:rPr lang="en-GB" smtClean="0"/>
              <a:t>23/09/2020</a:t>
            </a:fld>
            <a:endParaRPr lang="en-GB"/>
          </a:p>
        </p:txBody>
      </p:sp>
      <p:sp>
        <p:nvSpPr>
          <p:cNvPr id="5" name="Footer Placeholder 4">
            <a:extLst>
              <a:ext uri="{FF2B5EF4-FFF2-40B4-BE49-F238E27FC236}">
                <a16:creationId xmlns:a16="http://schemas.microsoft.com/office/drawing/2014/main" id="{C7B48E90-9236-48A4-A6A1-BA3F7BD952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26089AA-1709-42C4-8B17-95F58B3CE4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A8972-640E-4C13-9585-6F0DC7DA8E6E}" type="slidenum">
              <a:rPr lang="en-GB" smtClean="0"/>
              <a:t>‹#›</a:t>
            </a:fld>
            <a:endParaRPr lang="en-GB"/>
          </a:p>
        </p:txBody>
      </p:sp>
    </p:spTree>
    <p:extLst>
      <p:ext uri="{BB962C8B-B14F-4D97-AF65-F5344CB8AC3E}">
        <p14:creationId xmlns:p14="http://schemas.microsoft.com/office/powerpoint/2010/main" val="1193044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F1oNP4vaW_c?feature=oembed"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3.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3.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3.pn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13.jpeg"/><Relationship Id="rId5" Type="http://schemas.openxmlformats.org/officeDocument/2006/relationships/image" Target="../media/image3.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jpe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18.jpeg"/><Relationship Id="rId5" Type="http://schemas.openxmlformats.org/officeDocument/2006/relationships/image" Target="../media/image15.pn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Layout" Target="../slideLayouts/slideLayout2.xml"/><Relationship Id="rId7" Type="http://schemas.openxmlformats.org/officeDocument/2006/relationships/image" Target="../media/image16.jpeg"/><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18.jpeg"/><Relationship Id="rId5" Type="http://schemas.openxmlformats.org/officeDocument/2006/relationships/image" Target="../media/image15.png"/><Relationship Id="rId10" Type="http://schemas.openxmlformats.org/officeDocument/2006/relationships/image" Target="../media/image3.png"/><Relationship Id="rId4" Type="http://schemas.openxmlformats.org/officeDocument/2006/relationships/image" Target="../media/image13.jpeg"/><Relationship Id="rId9" Type="http://schemas.openxmlformats.org/officeDocument/2006/relationships/image" Target="../media/image17.jpe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4.jpeg"/><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3.pn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youtube.com/watch?v=jgnXHVsSXX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jpg"/><Relationship Id="rId5" Type="http://schemas.openxmlformats.org/officeDocument/2006/relationships/image" Target="../media/image5.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microsoft.com/office/2007/relationships/media" Target="../media/media6.m4a"/><Relationship Id="rId7" Type="http://schemas.openxmlformats.org/officeDocument/2006/relationships/image" Target="../media/image9.jpe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slideLayout" Target="../slideLayouts/slideLayout2.xml"/><Relationship Id="rId4" Type="http://schemas.openxmlformats.org/officeDocument/2006/relationships/audio" Target="../media/media6.m4a"/></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3.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3542F-DBB3-4CBE-8D86-BED231691996}"/>
              </a:ext>
            </a:extLst>
          </p:cNvPr>
          <p:cNvSpPr>
            <a:spLocks noGrp="1"/>
          </p:cNvSpPr>
          <p:nvPr>
            <p:ph type="title"/>
          </p:nvPr>
        </p:nvSpPr>
        <p:spPr/>
        <p:txBody>
          <a:bodyPr/>
          <a:lstStyle/>
          <a:p>
            <a:endParaRPr lang="en-GB"/>
          </a:p>
        </p:txBody>
      </p:sp>
      <p:pic>
        <p:nvPicPr>
          <p:cNvPr id="4" name="Online Media 3" title="Everyday God">
            <a:hlinkClick r:id="" action="ppaction://media"/>
            <a:extLst>
              <a:ext uri="{FF2B5EF4-FFF2-40B4-BE49-F238E27FC236}">
                <a16:creationId xmlns:a16="http://schemas.microsoft.com/office/drawing/2014/main" id="{ACB25A12-38EC-46D3-B0C5-AA5084BDC173}"/>
              </a:ext>
            </a:extLst>
          </p:cNvPr>
          <p:cNvPicPr>
            <a:picLocks noGrp="1" noRot="1" noChangeAspect="1"/>
          </p:cNvPicPr>
          <p:nvPr>
            <p:ph idx="1"/>
            <a:videoFile r:link="rId1"/>
          </p:nvPr>
        </p:nvPicPr>
        <p:blipFill>
          <a:blip r:embed="rId3"/>
          <a:stretch>
            <a:fillRect/>
          </a:stretch>
        </p:blipFill>
        <p:spPr>
          <a:xfrm>
            <a:off x="2639819" y="365125"/>
            <a:ext cx="6912362" cy="5180965"/>
          </a:xfrm>
          <a:prstGeom prst="rect">
            <a:avLst/>
          </a:prstGeom>
        </p:spPr>
      </p:pic>
    </p:spTree>
    <p:extLst>
      <p:ext uri="{BB962C8B-B14F-4D97-AF65-F5344CB8AC3E}">
        <p14:creationId xmlns:p14="http://schemas.microsoft.com/office/powerpoint/2010/main" val="98611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he Baobab Tree:Africa's Iconic &quot;Tree of Life&quot;">
            <a:extLst>
              <a:ext uri="{FF2B5EF4-FFF2-40B4-BE49-F238E27FC236}">
                <a16:creationId xmlns:a16="http://schemas.microsoft.com/office/drawing/2014/main" id="{DDE20280-6BB4-40E3-853C-3EAC546453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45" y="-358810"/>
            <a:ext cx="12303889" cy="84589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F0F8A89-0FC3-4CC1-BEC6-2F8A19DFB87E}"/>
              </a:ext>
            </a:extLst>
          </p:cNvPr>
          <p:cNvSpPr>
            <a:spLocks noGrp="1"/>
          </p:cNvSpPr>
          <p:nvPr>
            <p:ph type="title"/>
          </p:nvPr>
        </p:nvSpPr>
        <p:spPr/>
        <p:txBody>
          <a:bodyPr/>
          <a:lstStyle/>
          <a:p>
            <a:endParaRPr lang="en-GB" dirty="0"/>
          </a:p>
        </p:txBody>
      </p:sp>
      <p:pic>
        <p:nvPicPr>
          <p:cNvPr id="4" name="Own business">
            <a:hlinkClick r:id="" action="ppaction://media"/>
            <a:extLst>
              <a:ext uri="{FF2B5EF4-FFF2-40B4-BE49-F238E27FC236}">
                <a16:creationId xmlns:a16="http://schemas.microsoft.com/office/drawing/2014/main" id="{5880A5C9-D0AF-4690-836B-F4C1294A90EC}"/>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10532533" y="5705122"/>
            <a:ext cx="609600" cy="609600"/>
          </a:xfrm>
        </p:spPr>
      </p:pic>
    </p:spTree>
    <p:extLst>
      <p:ext uri="{BB962C8B-B14F-4D97-AF65-F5344CB8AC3E}">
        <p14:creationId xmlns:p14="http://schemas.microsoft.com/office/powerpoint/2010/main" val="787313131"/>
      </p:ext>
    </p:extLst>
  </p:cSld>
  <p:clrMapOvr>
    <a:masterClrMapping/>
  </p:clrMapOvr>
  <mc:AlternateContent xmlns:mc="http://schemas.openxmlformats.org/markup-compatibility/2006">
    <mc:Choice xmlns:p14="http://schemas.microsoft.com/office/powerpoint/2010/main" Requires="p14">
      <p:transition spd="slow" p14:dur="2000" advClick="0" advTm="59000"/>
    </mc:Choice>
    <mc:Fallback>
      <p:transition spd="slow" advClick="0" advTm="5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33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Baobab Dawn Photograph by Bill Cain">
            <a:extLst>
              <a:ext uri="{FF2B5EF4-FFF2-40B4-BE49-F238E27FC236}">
                <a16:creationId xmlns:a16="http://schemas.microsoft.com/office/drawing/2014/main" id="{679AE549-D3F8-4B79-ADE9-2D5FBE1128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93322"/>
            <a:ext cx="12350187" cy="78355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D983843-ED4C-4CD9-9E20-50F1DFF69E7D}"/>
              </a:ext>
            </a:extLst>
          </p:cNvPr>
          <p:cNvSpPr>
            <a:spLocks noGrp="1"/>
          </p:cNvSpPr>
          <p:nvPr>
            <p:ph type="title"/>
          </p:nvPr>
        </p:nvSpPr>
        <p:spPr/>
        <p:txBody>
          <a:bodyPr/>
          <a:lstStyle/>
          <a:p>
            <a:endParaRPr lang="en-GB" dirty="0"/>
          </a:p>
        </p:txBody>
      </p:sp>
      <p:pic>
        <p:nvPicPr>
          <p:cNvPr id="4" name="Chest">
            <a:hlinkClick r:id="" action="ppaction://media"/>
            <a:extLst>
              <a:ext uri="{FF2B5EF4-FFF2-40B4-BE49-F238E27FC236}">
                <a16:creationId xmlns:a16="http://schemas.microsoft.com/office/drawing/2014/main" id="{5A748CF4-8F8F-4E9B-9545-6F37C88DA20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12022" y="5551311"/>
            <a:ext cx="609600" cy="609600"/>
          </a:xfrm>
          <a:prstGeom prst="rect">
            <a:avLst/>
          </a:prstGeom>
        </p:spPr>
      </p:pic>
      <p:sp>
        <p:nvSpPr>
          <p:cNvPr id="6" name="Content Placeholder 5">
            <a:extLst>
              <a:ext uri="{FF2B5EF4-FFF2-40B4-BE49-F238E27FC236}">
                <a16:creationId xmlns:a16="http://schemas.microsoft.com/office/drawing/2014/main" id="{66C655B3-D2B0-468A-A39D-C8EA389A5525}"/>
              </a:ext>
            </a:extLst>
          </p:cNvPr>
          <p:cNvSpPr>
            <a:spLocks noGrp="1"/>
          </p:cNvSpPr>
          <p:nvPr>
            <p:ph idx="1"/>
          </p:nvPr>
        </p:nvSpPr>
        <p:spPr>
          <a:xfrm>
            <a:off x="838200" y="1825625"/>
            <a:ext cx="10066020" cy="2186305"/>
          </a:xfrm>
        </p:spPr>
        <p:txBody>
          <a:bodyPr/>
          <a:lstStyle/>
          <a:p>
            <a:endParaRPr lang="en-GB" dirty="0"/>
          </a:p>
        </p:txBody>
      </p:sp>
    </p:spTree>
    <p:extLst>
      <p:ext uri="{BB962C8B-B14F-4D97-AF65-F5344CB8AC3E}">
        <p14:creationId xmlns:p14="http://schemas.microsoft.com/office/powerpoint/2010/main" val="3967569019"/>
      </p:ext>
    </p:extLst>
  </p:cSld>
  <p:clrMapOvr>
    <a:masterClrMapping/>
  </p:clrMapOvr>
  <mc:AlternateContent xmlns:mc="http://schemas.openxmlformats.org/markup-compatibility/2006">
    <mc:Choice xmlns:p14="http://schemas.microsoft.com/office/powerpoint/2010/main" Requires="p14">
      <p:transition spd="slow" p14:dur="2000" advClick="0" advTm="65000"/>
    </mc:Choice>
    <mc:Fallback>
      <p:transition spd="slow" advClick="0" advTm="6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57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2" descr="Silhouette baobab icon tree flora Royalty Free Vector Image">
            <a:extLst>
              <a:ext uri="{FF2B5EF4-FFF2-40B4-BE49-F238E27FC236}">
                <a16:creationId xmlns:a16="http://schemas.microsoft.com/office/drawing/2014/main" id="{D3AB25FB-0693-41C4-888E-54DAAF113F6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444" r="6800" b="10617"/>
          <a:stretch/>
        </p:blipFill>
        <p:spPr bwMode="auto">
          <a:xfrm>
            <a:off x="7142095" y="0"/>
            <a:ext cx="5508978" cy="68270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A3E1024-A3DD-46AA-8093-D06835C0608A}"/>
              </a:ext>
            </a:extLst>
          </p:cNvPr>
          <p:cNvSpPr>
            <a:spLocks noGrp="1"/>
          </p:cNvSpPr>
          <p:nvPr>
            <p:ph type="title"/>
          </p:nvPr>
        </p:nvSpPr>
        <p:spPr/>
        <p:txBody>
          <a:bodyPr/>
          <a:lstStyle/>
          <a:p>
            <a:endParaRPr lang="en-GB"/>
          </a:p>
        </p:txBody>
      </p:sp>
      <p:pic>
        <p:nvPicPr>
          <p:cNvPr id="11274" name="Picture 10" descr="Silhouette Vector Blog Free Silhouette Illustration | Giraffe silhouette,  Animal silhouette, Silhouette vector">
            <a:extLst>
              <a:ext uri="{FF2B5EF4-FFF2-40B4-BE49-F238E27FC236}">
                <a16:creationId xmlns:a16="http://schemas.microsoft.com/office/drawing/2014/main" id="{CD083156-4FD5-44CD-A4FF-B431B4836DC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581" t="9188" r="30447" b="10357"/>
          <a:stretch/>
        </p:blipFill>
        <p:spPr bwMode="auto">
          <a:xfrm>
            <a:off x="0" y="717196"/>
            <a:ext cx="3305015" cy="6140804"/>
          </a:xfrm>
          <a:prstGeom prst="rect">
            <a:avLst/>
          </a:prstGeom>
          <a:noFill/>
          <a:extLst>
            <a:ext uri="{909E8E84-426E-40DD-AFC4-6F175D3DCCD1}">
              <a14:hiddenFill xmlns:a14="http://schemas.microsoft.com/office/drawing/2010/main">
                <a:solidFill>
                  <a:srgbClr val="FFFFFF"/>
                </a:solidFill>
              </a14:hiddenFill>
            </a:ext>
          </a:extLst>
        </p:spPr>
      </p:pic>
      <p:pic>
        <p:nvPicPr>
          <p:cNvPr id="9" name="A">
            <a:hlinkClick r:id="" action="ppaction://media"/>
            <a:extLst>
              <a:ext uri="{FF2B5EF4-FFF2-40B4-BE49-F238E27FC236}">
                <a16:creationId xmlns:a16="http://schemas.microsoft.com/office/drawing/2014/main" id="{1C72C378-2BA8-438F-AC0A-51BE78F4F74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146984" y="3954092"/>
            <a:ext cx="609600" cy="609600"/>
          </a:xfrm>
          <a:prstGeom prst="rect">
            <a:avLst/>
          </a:prstGeom>
        </p:spPr>
      </p:pic>
      <p:pic>
        <p:nvPicPr>
          <p:cNvPr id="11276" name="Picture 12" descr="Pin on FONTS, CLIPART">
            <a:extLst>
              <a:ext uri="{FF2B5EF4-FFF2-40B4-BE49-F238E27FC236}">
                <a16:creationId xmlns:a16="http://schemas.microsoft.com/office/drawing/2014/main" id="{7FB8B97C-5FBF-4F8A-889C-7EED757148E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02" t="52168" r="32769" b="-2168"/>
          <a:stretch/>
        </p:blipFill>
        <p:spPr bwMode="auto">
          <a:xfrm>
            <a:off x="7829375" y="1022833"/>
            <a:ext cx="708884" cy="527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22312"/>
      </p:ext>
    </p:extLst>
  </p:cSld>
  <p:clrMapOvr>
    <a:masterClrMapping/>
  </p:clrMapOvr>
  <mc:AlternateContent xmlns:mc="http://schemas.openxmlformats.org/markup-compatibility/2006">
    <mc:Choice xmlns:p14="http://schemas.microsoft.com/office/powerpoint/2010/main" Requires="p14">
      <p:transition spd="slow" p14:dur="2000" advClick="0" advTm="36000"/>
    </mc:Choice>
    <mc:Fallback>
      <p:transition spd="slow" advClick="0" advTm="3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E1024-A3DD-46AA-8093-D06835C0608A}"/>
              </a:ext>
            </a:extLst>
          </p:cNvPr>
          <p:cNvSpPr>
            <a:spLocks noGrp="1"/>
          </p:cNvSpPr>
          <p:nvPr>
            <p:ph type="title"/>
          </p:nvPr>
        </p:nvSpPr>
        <p:spPr/>
        <p:txBody>
          <a:bodyPr/>
          <a:lstStyle/>
          <a:p>
            <a:endParaRPr lang="en-GB"/>
          </a:p>
        </p:txBody>
      </p:sp>
      <p:pic>
        <p:nvPicPr>
          <p:cNvPr id="11266" name="Picture 2" descr="Pin by CreolaCo LLC on Baby style | Lion silhouette, Animal silhouette,  Silhouette art">
            <a:extLst>
              <a:ext uri="{FF2B5EF4-FFF2-40B4-BE49-F238E27FC236}">
                <a16:creationId xmlns:a16="http://schemas.microsoft.com/office/drawing/2014/main" id="{3A8AC860-4D24-4018-8CDC-35CBFE08BEC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260698" y="4657732"/>
            <a:ext cx="2481722" cy="1835143"/>
          </a:xfrm>
          <a:prstGeom prst="rect">
            <a:avLst/>
          </a:prstGeom>
          <a:noFill/>
          <a:extLst>
            <a:ext uri="{909E8E84-426E-40DD-AFC4-6F175D3DCCD1}">
              <a14:hiddenFill xmlns:a14="http://schemas.microsoft.com/office/drawing/2010/main">
                <a:solidFill>
                  <a:srgbClr val="FFFFFF"/>
                </a:solidFill>
              </a14:hiddenFill>
            </a:ext>
          </a:extLst>
        </p:spPr>
      </p:pic>
      <p:pic>
        <p:nvPicPr>
          <p:cNvPr id="3" name="B">
            <a:hlinkClick r:id="" action="ppaction://media"/>
            <a:extLst>
              <a:ext uri="{FF2B5EF4-FFF2-40B4-BE49-F238E27FC236}">
                <a16:creationId xmlns:a16="http://schemas.microsoft.com/office/drawing/2014/main" id="{66860301-57FB-4812-92AC-B5A6D3C22DC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03130" y="2077510"/>
            <a:ext cx="609600" cy="609600"/>
          </a:xfrm>
          <a:prstGeom prst="rect">
            <a:avLst/>
          </a:prstGeom>
        </p:spPr>
      </p:pic>
      <p:pic>
        <p:nvPicPr>
          <p:cNvPr id="8" name="Picture 2" descr="Silhouette baobab icon tree flora Royalty Free Vector Image">
            <a:extLst>
              <a:ext uri="{FF2B5EF4-FFF2-40B4-BE49-F238E27FC236}">
                <a16:creationId xmlns:a16="http://schemas.microsoft.com/office/drawing/2014/main" id="{832E8C9F-577C-41E7-BF0A-09CC36A4C79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444" r="6800" b="10617"/>
          <a:stretch/>
        </p:blipFill>
        <p:spPr bwMode="auto">
          <a:xfrm>
            <a:off x="0" y="30903"/>
            <a:ext cx="5508978" cy="68270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Pin on FONTS, CLIPART">
            <a:extLst>
              <a:ext uri="{FF2B5EF4-FFF2-40B4-BE49-F238E27FC236}">
                <a16:creationId xmlns:a16="http://schemas.microsoft.com/office/drawing/2014/main" id="{807FC4D8-CCF4-44BE-980B-DCC91F15566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02" t="52168" r="32769" b="-2168"/>
          <a:stretch/>
        </p:blipFill>
        <p:spPr bwMode="auto">
          <a:xfrm>
            <a:off x="746536" y="992821"/>
            <a:ext cx="708884" cy="527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482222"/>
      </p:ext>
    </p:extLst>
  </p:cSld>
  <p:clrMapOvr>
    <a:masterClrMapping/>
  </p:clrMapOvr>
  <mc:AlternateContent xmlns:mc="http://schemas.openxmlformats.org/markup-compatibility/2006">
    <mc:Choice xmlns:p14="http://schemas.microsoft.com/office/powerpoint/2010/main" Requires="p14">
      <p:transition spd="slow" p14:dur="2000" advClick="0" advTm="24000"/>
    </mc:Choice>
    <mc:Fallback>
      <p:transition spd="slow" advClick="0" advTm="2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38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E1024-A3DD-46AA-8093-D06835C0608A}"/>
              </a:ext>
            </a:extLst>
          </p:cNvPr>
          <p:cNvSpPr>
            <a:spLocks noGrp="1"/>
          </p:cNvSpPr>
          <p:nvPr>
            <p:ph type="title"/>
          </p:nvPr>
        </p:nvSpPr>
        <p:spPr/>
        <p:txBody>
          <a:bodyPr/>
          <a:lstStyle/>
          <a:p>
            <a:endParaRPr lang="en-GB"/>
          </a:p>
        </p:txBody>
      </p:sp>
      <p:pic>
        <p:nvPicPr>
          <p:cNvPr id="8" name="Picture 2" descr="Silhouette baobab icon tree flora Royalty Free Vector Image">
            <a:extLst>
              <a:ext uri="{FF2B5EF4-FFF2-40B4-BE49-F238E27FC236}">
                <a16:creationId xmlns:a16="http://schemas.microsoft.com/office/drawing/2014/main" id="{832E8C9F-577C-41E7-BF0A-09CC36A4C7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444" r="6800" b="10617"/>
          <a:stretch/>
        </p:blipFill>
        <p:spPr bwMode="auto">
          <a:xfrm>
            <a:off x="5998494" y="0"/>
            <a:ext cx="5508978" cy="68270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Pin on FONTS, CLIPART">
            <a:extLst>
              <a:ext uri="{FF2B5EF4-FFF2-40B4-BE49-F238E27FC236}">
                <a16:creationId xmlns:a16="http://schemas.microsoft.com/office/drawing/2014/main" id="{807FC4D8-CCF4-44BE-980B-DCC91F15566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2" t="52168" r="32769" b="-2168"/>
          <a:stretch/>
        </p:blipFill>
        <p:spPr bwMode="auto">
          <a:xfrm>
            <a:off x="6838726" y="878207"/>
            <a:ext cx="708884" cy="527997"/>
          </a:xfrm>
          <a:prstGeom prst="rect">
            <a:avLst/>
          </a:prstGeom>
          <a:noFill/>
          <a:extLst>
            <a:ext uri="{909E8E84-426E-40DD-AFC4-6F175D3DCCD1}">
              <a14:hiddenFill xmlns:a14="http://schemas.microsoft.com/office/drawing/2010/main">
                <a:solidFill>
                  <a:srgbClr val="FFFFFF"/>
                </a:solidFill>
              </a14:hiddenFill>
            </a:ext>
          </a:extLst>
        </p:spPr>
      </p:pic>
      <p:pic>
        <p:nvPicPr>
          <p:cNvPr id="5" name="C">
            <a:hlinkClick r:id="" action="ppaction://media"/>
            <a:extLst>
              <a:ext uri="{FF2B5EF4-FFF2-40B4-BE49-F238E27FC236}">
                <a16:creationId xmlns:a16="http://schemas.microsoft.com/office/drawing/2014/main" id="{0C58247C-5CA9-4625-851D-ECD9602E8513}"/>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9700260" y="5340037"/>
            <a:ext cx="609600" cy="609600"/>
          </a:xfrm>
        </p:spPr>
      </p:pic>
      <p:pic>
        <p:nvPicPr>
          <p:cNvPr id="10" name="Picture 6" descr="Silhouette Toucan Images, Stock Photos &amp; Vectors | Shutterstock">
            <a:extLst>
              <a:ext uri="{FF2B5EF4-FFF2-40B4-BE49-F238E27FC236}">
                <a16:creationId xmlns:a16="http://schemas.microsoft.com/office/drawing/2014/main" id="{2F733BBB-A1DB-471B-9814-36CB7A8A91E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3354"/>
          <a:stretch/>
        </p:blipFill>
        <p:spPr bwMode="auto">
          <a:xfrm>
            <a:off x="490147" y="5843327"/>
            <a:ext cx="696105" cy="649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724677"/>
      </p:ext>
    </p:extLst>
  </p:cSld>
  <p:clrMapOvr>
    <a:masterClrMapping/>
  </p:clrMapOvr>
  <mc:AlternateContent xmlns:mc="http://schemas.openxmlformats.org/markup-compatibility/2006">
    <mc:Choice xmlns:p14="http://schemas.microsoft.com/office/powerpoint/2010/main" Requires="p14">
      <p:transition spd="slow" p14:dur="2000" advClick="0" advTm="22000"/>
    </mc:Choice>
    <mc:Fallback>
      <p:transition spd="slow" advClick="0" advTm="2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08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E1024-A3DD-46AA-8093-D06835C0608A}"/>
              </a:ext>
            </a:extLst>
          </p:cNvPr>
          <p:cNvSpPr>
            <a:spLocks noGrp="1"/>
          </p:cNvSpPr>
          <p:nvPr>
            <p:ph type="title"/>
          </p:nvPr>
        </p:nvSpPr>
        <p:spPr/>
        <p:txBody>
          <a:bodyPr/>
          <a:lstStyle/>
          <a:p>
            <a:endParaRPr lang="en-GB"/>
          </a:p>
        </p:txBody>
      </p:sp>
      <p:pic>
        <p:nvPicPr>
          <p:cNvPr id="8" name="Picture 2" descr="Silhouette baobab icon tree flora Royalty Free Vector Image">
            <a:extLst>
              <a:ext uri="{FF2B5EF4-FFF2-40B4-BE49-F238E27FC236}">
                <a16:creationId xmlns:a16="http://schemas.microsoft.com/office/drawing/2014/main" id="{832E8C9F-577C-41E7-BF0A-09CC36A4C7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444" r="6800" b="10617"/>
          <a:stretch/>
        </p:blipFill>
        <p:spPr bwMode="auto">
          <a:xfrm>
            <a:off x="0" y="125730"/>
            <a:ext cx="5508978" cy="68270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Pin on FONTS, CLIPART">
            <a:extLst>
              <a:ext uri="{FF2B5EF4-FFF2-40B4-BE49-F238E27FC236}">
                <a16:creationId xmlns:a16="http://schemas.microsoft.com/office/drawing/2014/main" id="{807FC4D8-CCF4-44BE-980B-DCC91F15566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2" t="52168" r="32769" b="-2168"/>
          <a:stretch/>
        </p:blipFill>
        <p:spPr bwMode="auto">
          <a:xfrm>
            <a:off x="1089436" y="855347"/>
            <a:ext cx="708884" cy="5279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Black silhouette african boar Royalty Free Vector Image">
            <a:extLst>
              <a:ext uri="{FF2B5EF4-FFF2-40B4-BE49-F238E27FC236}">
                <a16:creationId xmlns:a16="http://schemas.microsoft.com/office/drawing/2014/main" id="{D24047CD-358C-4E8B-9553-B0385DF06F52}"/>
              </a:ext>
            </a:extLst>
          </p:cNvPr>
          <p:cNvPicPr>
            <a:picLocks noGrp="1" noChangeAspect="1" noChangeArrowheads="1"/>
          </p:cNvPicPr>
          <p:nvPr>
            <p:ph idx="1"/>
          </p:nvPr>
        </p:nvPicPr>
        <p:blipFill rotWithShape="1">
          <a:blip r:embed="rId6">
            <a:extLst>
              <a:ext uri="{28A0092B-C50C-407E-A947-70E740481C1C}">
                <a14:useLocalDpi xmlns:a14="http://schemas.microsoft.com/office/drawing/2010/main" val="0"/>
              </a:ext>
            </a:extLst>
          </a:blip>
          <a:srcRect t="12511" b="20329"/>
          <a:stretch/>
        </p:blipFill>
        <p:spPr bwMode="auto">
          <a:xfrm>
            <a:off x="9714405" y="5246370"/>
            <a:ext cx="1985556" cy="1440180"/>
          </a:xfrm>
          <a:prstGeom prst="rect">
            <a:avLst/>
          </a:prstGeom>
          <a:noFill/>
          <a:extLst>
            <a:ext uri="{909E8E84-426E-40DD-AFC4-6F175D3DCCD1}">
              <a14:hiddenFill xmlns:a14="http://schemas.microsoft.com/office/drawing/2010/main">
                <a:solidFill>
                  <a:srgbClr val="FFFFFF"/>
                </a:solidFill>
              </a14:hiddenFill>
            </a:ext>
          </a:extLst>
        </p:spPr>
      </p:pic>
      <p:pic>
        <p:nvPicPr>
          <p:cNvPr id="5" name="Warthog (1)">
            <a:hlinkClick r:id="" action="ppaction://media"/>
            <a:extLst>
              <a:ext uri="{FF2B5EF4-FFF2-40B4-BE49-F238E27FC236}">
                <a16:creationId xmlns:a16="http://schemas.microsoft.com/office/drawing/2014/main" id="{3C3BE84E-7489-4C40-8D70-C8DD07D7126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402383" y="418306"/>
            <a:ext cx="609600" cy="609600"/>
          </a:xfrm>
          <a:prstGeom prst="rect">
            <a:avLst/>
          </a:prstGeom>
        </p:spPr>
      </p:pic>
    </p:spTree>
    <p:extLst>
      <p:ext uri="{BB962C8B-B14F-4D97-AF65-F5344CB8AC3E}">
        <p14:creationId xmlns:p14="http://schemas.microsoft.com/office/powerpoint/2010/main" val="3842524946"/>
      </p:ext>
    </p:extLst>
  </p:cSld>
  <p:clrMapOvr>
    <a:masterClrMapping/>
  </p:clrMapOvr>
  <mc:AlternateContent xmlns:mc="http://schemas.openxmlformats.org/markup-compatibility/2006">
    <mc:Choice xmlns:p14="http://schemas.microsoft.com/office/powerpoint/2010/main" Requires="p14">
      <p:transition spd="slow" p14:dur="2000" advClick="0" advTm="21000"/>
    </mc:Choice>
    <mc:Fallback>
      <p:transition spd="slow" advClick="0" advTm="2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18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E1024-A3DD-46AA-8093-D06835C0608A}"/>
              </a:ext>
            </a:extLst>
          </p:cNvPr>
          <p:cNvSpPr>
            <a:spLocks noGrp="1"/>
          </p:cNvSpPr>
          <p:nvPr>
            <p:ph type="title"/>
          </p:nvPr>
        </p:nvSpPr>
        <p:spPr/>
        <p:txBody>
          <a:bodyPr/>
          <a:lstStyle/>
          <a:p>
            <a:endParaRPr lang="en-GB"/>
          </a:p>
        </p:txBody>
      </p:sp>
      <p:pic>
        <p:nvPicPr>
          <p:cNvPr id="8" name="Picture 2" descr="Silhouette baobab icon tree flora Royalty Free Vector Image">
            <a:extLst>
              <a:ext uri="{FF2B5EF4-FFF2-40B4-BE49-F238E27FC236}">
                <a16:creationId xmlns:a16="http://schemas.microsoft.com/office/drawing/2014/main" id="{832E8C9F-577C-41E7-BF0A-09CC36A4C7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444" r="6800" b="10617"/>
          <a:stretch/>
        </p:blipFill>
        <p:spPr bwMode="auto">
          <a:xfrm>
            <a:off x="3341511" y="-18876"/>
            <a:ext cx="5508978" cy="68270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Pin on FONTS, CLIPART">
            <a:extLst>
              <a:ext uri="{FF2B5EF4-FFF2-40B4-BE49-F238E27FC236}">
                <a16:creationId xmlns:a16="http://schemas.microsoft.com/office/drawing/2014/main" id="{807FC4D8-CCF4-44BE-980B-DCC91F15566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2" t="52168" r="32769" b="-2168"/>
          <a:stretch/>
        </p:blipFill>
        <p:spPr bwMode="auto">
          <a:xfrm>
            <a:off x="4758482" y="649293"/>
            <a:ext cx="708884" cy="5279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Black silhouette african boar Royalty Free Vector Image">
            <a:extLst>
              <a:ext uri="{FF2B5EF4-FFF2-40B4-BE49-F238E27FC236}">
                <a16:creationId xmlns:a16="http://schemas.microsoft.com/office/drawing/2014/main" id="{D24047CD-358C-4E8B-9553-B0385DF06F52}"/>
              </a:ext>
            </a:extLst>
          </p:cNvPr>
          <p:cNvPicPr>
            <a:picLocks noGrp="1" noChangeAspect="1" noChangeArrowheads="1"/>
          </p:cNvPicPr>
          <p:nvPr>
            <p:ph idx="1"/>
          </p:nvPr>
        </p:nvPicPr>
        <p:blipFill rotWithShape="1">
          <a:blip r:embed="rId6">
            <a:extLst>
              <a:ext uri="{28A0092B-C50C-407E-A947-70E740481C1C}">
                <a14:useLocalDpi xmlns:a14="http://schemas.microsoft.com/office/drawing/2010/main" val="0"/>
              </a:ext>
            </a:extLst>
          </a:blip>
          <a:srcRect t="12511" b="20329"/>
          <a:stretch/>
        </p:blipFill>
        <p:spPr bwMode="auto">
          <a:xfrm>
            <a:off x="6708315" y="5326380"/>
            <a:ext cx="1985556" cy="14401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in by CreolaCo LLC on Baby style | Lion silhouette, Animal silhouette,  Silhouette art">
            <a:extLst>
              <a:ext uri="{FF2B5EF4-FFF2-40B4-BE49-F238E27FC236}">
                <a16:creationId xmlns:a16="http://schemas.microsoft.com/office/drawing/2014/main" id="{665F6689-C543-4125-B8C1-FB8836EC84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33923" y="4617720"/>
            <a:ext cx="2656139" cy="19641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Silhouette Vector Blog Free Silhouette Illustration | Giraffe silhouette,  Animal silhouette, Silhouette vector">
            <a:extLst>
              <a:ext uri="{FF2B5EF4-FFF2-40B4-BE49-F238E27FC236}">
                <a16:creationId xmlns:a16="http://schemas.microsoft.com/office/drawing/2014/main" id="{EB602A1D-CCAF-4E72-B955-1A43374D07F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5581" t="9188" r="30447" b="10357"/>
          <a:stretch/>
        </p:blipFill>
        <p:spPr bwMode="auto">
          <a:xfrm>
            <a:off x="165436" y="356059"/>
            <a:ext cx="3176076" cy="64109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Silhouette Toucan Images, Stock Photos &amp; Vectors | Shutterstock">
            <a:extLst>
              <a:ext uri="{FF2B5EF4-FFF2-40B4-BE49-F238E27FC236}">
                <a16:creationId xmlns:a16="http://schemas.microsoft.com/office/drawing/2014/main" id="{79FFEE19-CFAF-4849-BFF8-FA91C871F71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13354"/>
          <a:stretch/>
        </p:blipFill>
        <p:spPr bwMode="auto">
          <a:xfrm>
            <a:off x="3163353" y="5702649"/>
            <a:ext cx="686946" cy="641001"/>
          </a:xfrm>
          <a:prstGeom prst="rect">
            <a:avLst/>
          </a:prstGeom>
          <a:noFill/>
          <a:extLst>
            <a:ext uri="{909E8E84-426E-40DD-AFC4-6F175D3DCCD1}">
              <a14:hiddenFill xmlns:a14="http://schemas.microsoft.com/office/drawing/2010/main">
                <a:solidFill>
                  <a:srgbClr val="FFFFFF"/>
                </a:solidFill>
              </a14:hiddenFill>
            </a:ext>
          </a:extLst>
        </p:spPr>
      </p:pic>
      <p:pic>
        <p:nvPicPr>
          <p:cNvPr id="3" name="Glebe Court, Lych Gate 7">
            <a:hlinkClick r:id="" action="ppaction://media"/>
            <a:extLst>
              <a:ext uri="{FF2B5EF4-FFF2-40B4-BE49-F238E27FC236}">
                <a16:creationId xmlns:a16="http://schemas.microsoft.com/office/drawing/2014/main" id="{52819C8D-3080-4F7E-9CFB-0C992829A43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523220" y="365125"/>
            <a:ext cx="609600" cy="609600"/>
          </a:xfrm>
          <a:prstGeom prst="rect">
            <a:avLst/>
          </a:prstGeom>
        </p:spPr>
      </p:pic>
    </p:spTree>
    <p:extLst>
      <p:ext uri="{BB962C8B-B14F-4D97-AF65-F5344CB8AC3E}">
        <p14:creationId xmlns:p14="http://schemas.microsoft.com/office/powerpoint/2010/main" val="3882607202"/>
      </p:ext>
    </p:extLst>
  </p:cSld>
  <p:clrMapOvr>
    <a:masterClrMapping/>
  </p:clrMapOvr>
  <mc:AlternateContent xmlns:mc="http://schemas.openxmlformats.org/markup-compatibility/2006">
    <mc:Choice xmlns:p14="http://schemas.microsoft.com/office/powerpoint/2010/main" Requires="p14">
      <p:transition spd="slow" p14:dur="2000" advClick="0" advTm="104000"/>
    </mc:Choice>
    <mc:Fallback>
      <p:transition spd="slow" advClick="0" advTm="10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56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E1024-A3DD-46AA-8093-D06835C0608A}"/>
              </a:ext>
            </a:extLst>
          </p:cNvPr>
          <p:cNvSpPr>
            <a:spLocks noGrp="1"/>
          </p:cNvSpPr>
          <p:nvPr>
            <p:ph type="title"/>
          </p:nvPr>
        </p:nvSpPr>
        <p:spPr/>
        <p:txBody>
          <a:bodyPr/>
          <a:lstStyle/>
          <a:p>
            <a:endParaRPr lang="en-GB"/>
          </a:p>
        </p:txBody>
      </p:sp>
      <p:pic>
        <p:nvPicPr>
          <p:cNvPr id="11266" name="Picture 2" descr="Pin by CreolaCo LLC on Baby style | Lion silhouette, Animal silhouette,  Silhouette art">
            <a:extLst>
              <a:ext uri="{FF2B5EF4-FFF2-40B4-BE49-F238E27FC236}">
                <a16:creationId xmlns:a16="http://schemas.microsoft.com/office/drawing/2014/main" id="{3A8AC860-4D24-4018-8CDC-35CBFE08BEC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713838" y="3429000"/>
            <a:ext cx="4433711" cy="327856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Silhouette Toucan Images, Stock Photos &amp; Vectors | Shutterstock">
            <a:extLst>
              <a:ext uri="{FF2B5EF4-FFF2-40B4-BE49-F238E27FC236}">
                <a16:creationId xmlns:a16="http://schemas.microsoft.com/office/drawing/2014/main" id="{FBD2A503-8936-4770-B4D7-86DE02B01BF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3354"/>
          <a:stretch/>
        </p:blipFill>
        <p:spPr bwMode="auto">
          <a:xfrm>
            <a:off x="430603" y="5843327"/>
            <a:ext cx="815193" cy="760671"/>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Black silhouette african boar Royalty Free Vector Image">
            <a:extLst>
              <a:ext uri="{FF2B5EF4-FFF2-40B4-BE49-F238E27FC236}">
                <a16:creationId xmlns:a16="http://schemas.microsoft.com/office/drawing/2014/main" id="{65331A2F-D837-4B23-8695-57F8C06B4D1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2511" b="20329"/>
          <a:stretch/>
        </p:blipFill>
        <p:spPr bwMode="auto">
          <a:xfrm>
            <a:off x="4503032" y="4293133"/>
            <a:ext cx="3185936" cy="2310865"/>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Silhouette Vector Blog Free Silhouette Illustration | Giraffe silhouette,  Animal silhouette, Silhouette vector">
            <a:extLst>
              <a:ext uri="{FF2B5EF4-FFF2-40B4-BE49-F238E27FC236}">
                <a16:creationId xmlns:a16="http://schemas.microsoft.com/office/drawing/2014/main" id="{CD083156-4FD5-44CD-A4FF-B431B4836DC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5581" t="9188" r="30447" b="10357"/>
          <a:stretch/>
        </p:blipFill>
        <p:spPr bwMode="auto">
          <a:xfrm>
            <a:off x="1245796" y="151528"/>
            <a:ext cx="3582669" cy="6656693"/>
          </a:xfrm>
          <a:prstGeom prst="rect">
            <a:avLst/>
          </a:prstGeom>
          <a:noFill/>
          <a:extLst>
            <a:ext uri="{909E8E84-426E-40DD-AFC4-6F175D3DCCD1}">
              <a14:hiddenFill xmlns:a14="http://schemas.microsoft.com/office/drawing/2010/main">
                <a:solidFill>
                  <a:srgbClr val="FFFFFF"/>
                </a:solidFill>
              </a14:hiddenFill>
            </a:ext>
          </a:extLst>
        </p:spPr>
      </p:pic>
      <p:pic>
        <p:nvPicPr>
          <p:cNvPr id="3" name="End (2)">
            <a:hlinkClick r:id="" action="ppaction://media"/>
            <a:extLst>
              <a:ext uri="{FF2B5EF4-FFF2-40B4-BE49-F238E27FC236}">
                <a16:creationId xmlns:a16="http://schemas.microsoft.com/office/drawing/2014/main" id="{3E11A777-0A8B-4C1C-8518-985788D7A1C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191750" y="418306"/>
            <a:ext cx="609600" cy="609600"/>
          </a:xfrm>
          <a:prstGeom prst="rect">
            <a:avLst/>
          </a:prstGeom>
        </p:spPr>
      </p:pic>
      <p:pic>
        <p:nvPicPr>
          <p:cNvPr id="15362" name="Picture 2" descr="Treasure Open Chest Clip Art Silhouette @ Silhouette.pics">
            <a:extLst>
              <a:ext uri="{FF2B5EF4-FFF2-40B4-BE49-F238E27FC236}">
                <a16:creationId xmlns:a16="http://schemas.microsoft.com/office/drawing/2014/main" id="{B29F0010-9469-422E-85D2-AF37B6C2664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1306" r="18308" b="4164"/>
          <a:stretch/>
        </p:blipFill>
        <p:spPr bwMode="auto">
          <a:xfrm>
            <a:off x="3965538" y="5448565"/>
            <a:ext cx="1085850" cy="1020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194080"/>
      </p:ext>
    </p:extLst>
  </p:cSld>
  <p:clrMapOvr>
    <a:masterClrMapping/>
  </p:clrMapOvr>
  <mc:AlternateContent xmlns:mc="http://schemas.openxmlformats.org/markup-compatibility/2006">
    <mc:Choice xmlns:p14="http://schemas.microsoft.com/office/powerpoint/2010/main" Requires="p14">
      <p:transition spd="slow" p14:dur="2000" advClick="0" advTm="69000"/>
    </mc:Choice>
    <mc:Fallback>
      <p:transition spd="slow" advClick="0" advTm="6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35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E9BF4-1B5D-4204-9816-9B811F6EC9B9}"/>
              </a:ext>
            </a:extLst>
          </p:cNvPr>
          <p:cNvSpPr>
            <a:spLocks noGrp="1"/>
          </p:cNvSpPr>
          <p:nvPr>
            <p:ph type="title"/>
          </p:nvPr>
        </p:nvSpPr>
        <p:spPr>
          <a:xfrm>
            <a:off x="838200" y="560070"/>
            <a:ext cx="10515600" cy="5886450"/>
          </a:xfrm>
        </p:spPr>
        <p:txBody>
          <a:bodyPr>
            <a:noAutofit/>
          </a:bodyPr>
          <a:lstStyle/>
          <a:p>
            <a:pPr algn="ctr"/>
            <a:r>
              <a:rPr lang="en-GB" sz="4000" b="1" dirty="0">
                <a:latin typeface="Segoe Script" panose="020B0504020000000003" pitchFamily="34" charset="0"/>
              </a:rPr>
              <a:t>GO FORTH</a:t>
            </a:r>
            <a:br>
              <a:rPr lang="en-GB" sz="4000" dirty="0">
                <a:latin typeface="Segoe Script" panose="020B0504020000000003" pitchFamily="34" charset="0"/>
              </a:rPr>
            </a:br>
            <a:br>
              <a:rPr lang="en-GB" sz="4000" dirty="0">
                <a:latin typeface="Segoe Script" panose="020B0504020000000003" pitchFamily="34" charset="0"/>
              </a:rPr>
            </a:br>
            <a:r>
              <a:rPr lang="en-GB" sz="4000" dirty="0">
                <a:latin typeface="Segoe Script" panose="020B0504020000000003" pitchFamily="34" charset="0"/>
              </a:rPr>
              <a:t>Think about how you can cooperate with others this week.</a:t>
            </a:r>
            <a:br>
              <a:rPr lang="en-GB" sz="4000" dirty="0">
                <a:latin typeface="Segoe Script" panose="020B0504020000000003" pitchFamily="34" charset="0"/>
              </a:rPr>
            </a:br>
            <a:br>
              <a:rPr lang="en-GB" sz="4000" dirty="0">
                <a:latin typeface="Segoe Script" panose="020B0504020000000003" pitchFamily="34" charset="0"/>
              </a:rPr>
            </a:br>
            <a:r>
              <a:rPr lang="en-GB" sz="4000" dirty="0">
                <a:latin typeface="Segoe Script" panose="020B0504020000000003" pitchFamily="34" charset="0"/>
              </a:rPr>
              <a:t>How could you combine your gifts and talents with those of others, to achieve something that none of you could do on your own? </a:t>
            </a:r>
            <a:br>
              <a:rPr lang="en-GB" sz="4000" dirty="0">
                <a:latin typeface="Segoe Script" panose="020B0504020000000003" pitchFamily="34" charset="0"/>
              </a:rPr>
            </a:br>
            <a:br>
              <a:rPr lang="en-GB" sz="4000" dirty="0">
                <a:latin typeface="Segoe Script" panose="020B0504020000000003" pitchFamily="34" charset="0"/>
              </a:rPr>
            </a:br>
            <a:endParaRPr lang="en-GB" sz="4000" dirty="0">
              <a:latin typeface="Segoe Script" panose="020B0504020000000003" pitchFamily="34" charset="0"/>
            </a:endParaRPr>
          </a:p>
        </p:txBody>
      </p:sp>
      <p:pic>
        <p:nvPicPr>
          <p:cNvPr id="5" name="Picture 4" descr="A picture containing drawing, food&#10;&#10;Description automatically generated">
            <a:extLst>
              <a:ext uri="{FF2B5EF4-FFF2-40B4-BE49-F238E27FC236}">
                <a16:creationId xmlns:a16="http://schemas.microsoft.com/office/drawing/2014/main" id="{DCA8A5FE-0F01-44D2-A4B1-985405D4AC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872" y="249381"/>
            <a:ext cx="1156757" cy="1156757"/>
          </a:xfrm>
          <a:prstGeom prst="rect">
            <a:avLst/>
          </a:prstGeom>
        </p:spPr>
      </p:pic>
      <p:pic>
        <p:nvPicPr>
          <p:cNvPr id="6" name="Glebe Court, Lych Gate 9 (2)">
            <a:hlinkClick r:id="" action="ppaction://media"/>
            <a:extLst>
              <a:ext uri="{FF2B5EF4-FFF2-40B4-BE49-F238E27FC236}">
                <a16:creationId xmlns:a16="http://schemas.microsoft.com/office/drawing/2014/main" id="{59AA2A68-CBF5-4465-8845-B0C209AF292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28909" y="5354782"/>
            <a:ext cx="609600" cy="609600"/>
          </a:xfrm>
          <a:prstGeom prst="rect">
            <a:avLst/>
          </a:prstGeom>
        </p:spPr>
      </p:pic>
    </p:spTree>
    <p:extLst>
      <p:ext uri="{BB962C8B-B14F-4D97-AF65-F5344CB8AC3E}">
        <p14:creationId xmlns:p14="http://schemas.microsoft.com/office/powerpoint/2010/main" val="315780428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5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830BF-9AD7-4DAF-AA8F-D7F107C80BA6}"/>
              </a:ext>
            </a:extLst>
          </p:cNvPr>
          <p:cNvSpPr>
            <a:spLocks noGrp="1"/>
          </p:cNvSpPr>
          <p:nvPr>
            <p:ph type="title"/>
          </p:nvPr>
        </p:nvSpPr>
        <p:spPr>
          <a:xfrm>
            <a:off x="990600" y="4097571"/>
            <a:ext cx="10515600" cy="231463"/>
          </a:xfrm>
        </p:spPr>
        <p:txBody>
          <a:bodyPr>
            <a:noAutofit/>
          </a:bodyPr>
          <a:lstStyle/>
          <a:p>
            <a:r>
              <a:rPr lang="en-GB" sz="3500" dirty="0">
                <a:latin typeface="Segoe Script" panose="020B0504020000000003" pitchFamily="34" charset="0"/>
              </a:rPr>
              <a:t>Dear Lord,</a:t>
            </a:r>
            <a:br>
              <a:rPr lang="en-GB" sz="3500" dirty="0">
                <a:latin typeface="Segoe Script" panose="020B0504020000000003" pitchFamily="34" charset="0"/>
              </a:rPr>
            </a:br>
            <a:r>
              <a:rPr lang="en-GB" sz="3500" dirty="0">
                <a:latin typeface="Segoe Script" panose="020B0504020000000003" pitchFamily="34" charset="0"/>
              </a:rPr>
              <a:t>You made each one of us unique. You gave us each different talents.  Help us to cooperate so that together we can achieve great things.</a:t>
            </a:r>
            <a:br>
              <a:rPr lang="en-GB" sz="3500" dirty="0">
                <a:latin typeface="Segoe Script" panose="020B0504020000000003" pitchFamily="34" charset="0"/>
              </a:rPr>
            </a:br>
            <a:r>
              <a:rPr lang="en-GB" sz="3500" dirty="0">
                <a:latin typeface="Segoe Script" panose="020B0504020000000003" pitchFamily="34" charset="0"/>
              </a:rPr>
              <a:t>St Catherine of Siena and St Michael pray for us. </a:t>
            </a:r>
            <a:br>
              <a:rPr lang="en-GB" sz="3500" dirty="0">
                <a:latin typeface="Segoe Script" panose="020B0504020000000003" pitchFamily="34" charset="0"/>
              </a:rPr>
            </a:br>
            <a:br>
              <a:rPr lang="en-GB" sz="3500" dirty="0">
                <a:latin typeface="Segoe Script" panose="020B0504020000000003" pitchFamily="34" charset="0"/>
              </a:rPr>
            </a:br>
            <a:r>
              <a:rPr lang="en-GB" sz="3600" dirty="0">
                <a:latin typeface="Segoe Script" panose="020B0504020000000003" pitchFamily="34" charset="0"/>
              </a:rPr>
              <a:t>In the name of the Father, and of the Son, and of the Holy Spirit, Amen.</a:t>
            </a:r>
            <a:endParaRPr lang="en-GB" sz="3500" dirty="0">
              <a:latin typeface="Segoe Script" panose="020B0504020000000003" pitchFamily="34" charset="0"/>
            </a:endParaRPr>
          </a:p>
        </p:txBody>
      </p:sp>
      <p:sp>
        <p:nvSpPr>
          <p:cNvPr id="9" name="Title 1">
            <a:extLst>
              <a:ext uri="{FF2B5EF4-FFF2-40B4-BE49-F238E27FC236}">
                <a16:creationId xmlns:a16="http://schemas.microsoft.com/office/drawing/2014/main" id="{438207BC-CF62-4024-B882-92D19B1BCD15}"/>
              </a:ext>
            </a:extLst>
          </p:cNvPr>
          <p:cNvSpPr txBox="1">
            <a:spLocks/>
          </p:cNvSpPr>
          <p:nvPr/>
        </p:nvSpPr>
        <p:spPr>
          <a:xfrm>
            <a:off x="990600" y="497461"/>
            <a:ext cx="10515600" cy="4290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GB" sz="4800" b="1" dirty="0">
                <a:latin typeface="Segoe Script" panose="020B0504020000000003" pitchFamily="34" charset="0"/>
              </a:rPr>
            </a:br>
            <a:r>
              <a:rPr lang="en-GB" sz="4800" b="1" dirty="0">
                <a:latin typeface="Segoe Script" panose="020B0504020000000003" pitchFamily="34" charset="0"/>
              </a:rPr>
              <a:t>Let us say together:</a:t>
            </a:r>
          </a:p>
        </p:txBody>
      </p:sp>
      <p:pic>
        <p:nvPicPr>
          <p:cNvPr id="6" name="Picture 5" descr="A picture containing drawing, food&#10;&#10;Description automatically generated">
            <a:extLst>
              <a:ext uri="{FF2B5EF4-FFF2-40B4-BE49-F238E27FC236}">
                <a16:creationId xmlns:a16="http://schemas.microsoft.com/office/drawing/2014/main" id="{9A4C1C1F-AD03-43F3-9848-34B976F7D5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81473"/>
            <a:ext cx="1290069" cy="1290069"/>
          </a:xfrm>
          <a:prstGeom prst="rect">
            <a:avLst/>
          </a:prstGeom>
        </p:spPr>
      </p:pic>
    </p:spTree>
    <p:extLst>
      <p:ext uri="{BB962C8B-B14F-4D97-AF65-F5344CB8AC3E}">
        <p14:creationId xmlns:p14="http://schemas.microsoft.com/office/powerpoint/2010/main" val="2212911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C22B2-93CA-4723-8A57-B76782237F25}"/>
              </a:ext>
            </a:extLst>
          </p:cNvPr>
          <p:cNvSpPr>
            <a:spLocks noGrp="1"/>
          </p:cNvSpPr>
          <p:nvPr>
            <p:ph type="ctrTitle"/>
          </p:nvPr>
        </p:nvSpPr>
        <p:spPr>
          <a:xfrm>
            <a:off x="1524000" y="3747911"/>
            <a:ext cx="9144000" cy="1308630"/>
          </a:xfrm>
        </p:spPr>
        <p:txBody>
          <a:bodyPr>
            <a:normAutofit fontScale="90000"/>
          </a:bodyPr>
          <a:lstStyle/>
          <a:p>
            <a:r>
              <a:rPr lang="en-GB" sz="7200" dirty="0">
                <a:latin typeface="Segoe Script" panose="020B0504020000000003" pitchFamily="34" charset="0"/>
              </a:rPr>
              <a:t>Collective Worship</a:t>
            </a:r>
            <a:br>
              <a:rPr lang="en-GB" sz="7200" dirty="0">
                <a:latin typeface="Segoe Script" panose="020B0504020000000003" pitchFamily="34" charset="0"/>
              </a:rPr>
            </a:br>
            <a:r>
              <a:rPr lang="en-GB" sz="7200" dirty="0">
                <a:latin typeface="Segoe Script" panose="020B0504020000000003" pitchFamily="34" charset="0"/>
              </a:rPr>
              <a:t>Cooperation</a:t>
            </a:r>
            <a:br>
              <a:rPr lang="en-GB" dirty="0"/>
            </a:br>
            <a:endParaRPr lang="en-GB" dirty="0"/>
          </a:p>
        </p:txBody>
      </p:sp>
      <p:pic>
        <p:nvPicPr>
          <p:cNvPr id="3" name="welcome (1)">
            <a:hlinkClick r:id="" action="ppaction://media"/>
            <a:extLst>
              <a:ext uri="{FF2B5EF4-FFF2-40B4-BE49-F238E27FC236}">
                <a16:creationId xmlns:a16="http://schemas.microsoft.com/office/drawing/2014/main" id="{B773BC54-ECBB-4AEC-944B-1BD615BF448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73195" y="5321135"/>
            <a:ext cx="609600" cy="609600"/>
          </a:xfrm>
          <a:prstGeom prst="rect">
            <a:avLst/>
          </a:prstGeom>
        </p:spPr>
      </p:pic>
      <p:pic>
        <p:nvPicPr>
          <p:cNvPr id="5" name="Picture 4"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8127" y="4402226"/>
            <a:ext cx="2048256" cy="2048256"/>
          </a:xfrm>
          <a:prstGeom prst="rect">
            <a:avLst/>
          </a:prstGeom>
        </p:spPr>
      </p:pic>
    </p:spTree>
    <p:extLst>
      <p:ext uri="{BB962C8B-B14F-4D97-AF65-F5344CB8AC3E}">
        <p14:creationId xmlns:p14="http://schemas.microsoft.com/office/powerpoint/2010/main" val="1217412265"/>
      </p:ext>
    </p:extLst>
  </p:cSld>
  <p:clrMapOvr>
    <a:masterClrMapping/>
  </p:clrMapOvr>
  <mc:AlternateContent xmlns:mc="http://schemas.openxmlformats.org/markup-compatibility/2006" xmlns:p14="http://schemas.microsoft.com/office/powerpoint/2010/main">
    <mc:Choice Requires="p14">
      <p:transition spd="slow" p14:dur="2000" advTm="5228"/>
    </mc:Choice>
    <mc:Fallback xmlns="">
      <p:transition spd="slow" advTm="52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92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D4D8B-263C-4613-9715-EAFCA39BFD05}"/>
              </a:ext>
            </a:extLst>
          </p:cNvPr>
          <p:cNvSpPr>
            <a:spLocks noGrp="1"/>
          </p:cNvSpPr>
          <p:nvPr>
            <p:ph type="title"/>
          </p:nvPr>
        </p:nvSpPr>
        <p:spPr>
          <a:xfrm>
            <a:off x="945078" y="3338512"/>
            <a:ext cx="10515600" cy="1850708"/>
          </a:xfrm>
        </p:spPr>
        <p:txBody>
          <a:bodyPr>
            <a:normAutofit fontScale="90000"/>
          </a:bodyPr>
          <a:lstStyle/>
          <a:p>
            <a:pPr algn="ctr"/>
            <a:r>
              <a:rPr lang="en-GB" b="1" dirty="0">
                <a:latin typeface="Segoe Script" panose="020B0504020000000003" pitchFamily="34" charset="0"/>
              </a:rPr>
              <a:t>Final Hymn</a:t>
            </a:r>
            <a:br>
              <a:rPr lang="en-GB" b="1" dirty="0">
                <a:latin typeface="Segoe Script" panose="020B0504020000000003" pitchFamily="34" charset="0"/>
              </a:rPr>
            </a:br>
            <a:r>
              <a:rPr lang="en-GB" b="1" dirty="0">
                <a:latin typeface="Segoe Script" panose="020B0504020000000003" pitchFamily="34" charset="0"/>
              </a:rPr>
              <a:t>Join together in some ‘Whisper Singing.’</a:t>
            </a:r>
            <a:br>
              <a:rPr lang="en-GB" b="1" dirty="0">
                <a:latin typeface="Segoe Script" panose="020B0504020000000003" pitchFamily="34" charset="0"/>
              </a:rPr>
            </a:br>
            <a:br>
              <a:rPr lang="en-GB" b="1" dirty="0">
                <a:latin typeface="Segoe Script" panose="020B0504020000000003" pitchFamily="34" charset="0"/>
              </a:rPr>
            </a:br>
            <a:r>
              <a:rPr lang="en-GB" b="1" dirty="0">
                <a:latin typeface="Segoe Script" panose="020B0504020000000003" pitchFamily="34" charset="0"/>
                <a:hlinkClick r:id="rId2"/>
              </a:rPr>
              <a:t>https://www.youtube.com/watch?v=jgnXHVsSXX0</a:t>
            </a:r>
            <a:r>
              <a:rPr lang="en-GB" b="1" dirty="0">
                <a:latin typeface="Segoe Script" panose="020B0504020000000003" pitchFamily="34" charset="0"/>
              </a:rPr>
              <a:t> </a:t>
            </a:r>
            <a:br>
              <a:rPr lang="en-GB" dirty="0"/>
            </a:br>
            <a:br>
              <a:rPr lang="en-GB" dirty="0"/>
            </a:br>
            <a:endParaRPr lang="en-GB" dirty="0"/>
          </a:p>
        </p:txBody>
      </p:sp>
      <p:sp>
        <p:nvSpPr>
          <p:cNvPr id="4" name="Content Placeholder 3">
            <a:extLst>
              <a:ext uri="{FF2B5EF4-FFF2-40B4-BE49-F238E27FC236}">
                <a16:creationId xmlns:a16="http://schemas.microsoft.com/office/drawing/2014/main" id="{1961E68D-06C1-4EEE-B603-28680D4F5924}"/>
              </a:ext>
            </a:extLst>
          </p:cNvPr>
          <p:cNvSpPr>
            <a:spLocks noGrp="1"/>
          </p:cNvSpPr>
          <p:nvPr>
            <p:ph idx="1"/>
          </p:nvPr>
        </p:nvSpPr>
        <p:spPr>
          <a:xfrm>
            <a:off x="1261110" y="297496"/>
            <a:ext cx="10515600" cy="4351338"/>
          </a:xfrm>
        </p:spPr>
        <p:txBody>
          <a:bodyPr/>
          <a:lstStyle/>
          <a:p>
            <a:pPr marL="0" indent="0">
              <a:buNone/>
            </a:pPr>
            <a:endParaRPr lang="en-GB" dirty="0"/>
          </a:p>
          <a:p>
            <a:endParaRPr lang="en-GB" dirty="0"/>
          </a:p>
        </p:txBody>
      </p:sp>
      <p:pic>
        <p:nvPicPr>
          <p:cNvPr id="5" name="Picture 4" descr="A picture containing drawing, food&#10;&#10;Description automatically generated">
            <a:extLst>
              <a:ext uri="{FF2B5EF4-FFF2-40B4-BE49-F238E27FC236}">
                <a16:creationId xmlns:a16="http://schemas.microsoft.com/office/drawing/2014/main" id="{7AF76A98-4404-4543-BD90-C24E45D4D1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467" y="193962"/>
            <a:ext cx="1482437" cy="1482437"/>
          </a:xfrm>
          <a:prstGeom prst="rect">
            <a:avLst/>
          </a:prstGeom>
        </p:spPr>
      </p:pic>
    </p:spTree>
    <p:extLst>
      <p:ext uri="{BB962C8B-B14F-4D97-AF65-F5344CB8AC3E}">
        <p14:creationId xmlns:p14="http://schemas.microsoft.com/office/powerpoint/2010/main" val="3180088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830BF-9AD7-4DAF-AA8F-D7F107C80BA6}"/>
              </a:ext>
            </a:extLst>
          </p:cNvPr>
          <p:cNvSpPr>
            <a:spLocks noGrp="1"/>
          </p:cNvSpPr>
          <p:nvPr>
            <p:ph type="title"/>
          </p:nvPr>
        </p:nvSpPr>
        <p:spPr>
          <a:xfrm>
            <a:off x="838200" y="1459225"/>
            <a:ext cx="10515600" cy="231463"/>
          </a:xfrm>
        </p:spPr>
        <p:txBody>
          <a:bodyPr>
            <a:normAutofit fontScale="90000"/>
          </a:bodyPr>
          <a:lstStyle/>
          <a:p>
            <a:br>
              <a:rPr lang="en-GB" dirty="0"/>
            </a:br>
            <a:r>
              <a:rPr lang="en-GB" sz="3300" dirty="0">
                <a:latin typeface="Segoe Script" panose="020B0504020000000003" pitchFamily="34" charset="0"/>
              </a:rPr>
              <a:t>Let us join together, making the sign of the cross as a sign that we about to talk to God.</a:t>
            </a:r>
          </a:p>
        </p:txBody>
      </p:sp>
      <p:sp>
        <p:nvSpPr>
          <p:cNvPr id="3" name="Content Placeholder 2">
            <a:extLst>
              <a:ext uri="{FF2B5EF4-FFF2-40B4-BE49-F238E27FC236}">
                <a16:creationId xmlns:a16="http://schemas.microsoft.com/office/drawing/2014/main" id="{8BE11003-1012-4893-979A-048AB86D0FE8}"/>
              </a:ext>
            </a:extLst>
          </p:cNvPr>
          <p:cNvSpPr>
            <a:spLocks noGrp="1"/>
          </p:cNvSpPr>
          <p:nvPr>
            <p:ph idx="1"/>
          </p:nvPr>
        </p:nvSpPr>
        <p:spPr>
          <a:xfrm>
            <a:off x="838200" y="2754494"/>
            <a:ext cx="10515600" cy="1068046"/>
          </a:xfrm>
        </p:spPr>
        <p:txBody>
          <a:bodyPr/>
          <a:lstStyle/>
          <a:p>
            <a:r>
              <a:rPr lang="en-GB" dirty="0">
                <a:latin typeface="Segoe Script" panose="020B0504020000000003" pitchFamily="34" charset="0"/>
              </a:rPr>
              <a:t>In the name of the Father, and of the Son, and of the Holy Spirit, Amen. </a:t>
            </a:r>
          </a:p>
        </p:txBody>
      </p:sp>
      <p:sp>
        <p:nvSpPr>
          <p:cNvPr id="9" name="Title 1">
            <a:extLst>
              <a:ext uri="{FF2B5EF4-FFF2-40B4-BE49-F238E27FC236}">
                <a16:creationId xmlns:a16="http://schemas.microsoft.com/office/drawing/2014/main" id="{438207BC-CF62-4024-B882-92D19B1BCD15}"/>
              </a:ext>
            </a:extLst>
          </p:cNvPr>
          <p:cNvSpPr txBox="1">
            <a:spLocks/>
          </p:cNvSpPr>
          <p:nvPr/>
        </p:nvSpPr>
        <p:spPr>
          <a:xfrm>
            <a:off x="990600" y="497461"/>
            <a:ext cx="10515600" cy="4290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GB" sz="4800" b="1" dirty="0">
                <a:latin typeface="Segoe Script" panose="020B0504020000000003" pitchFamily="34" charset="0"/>
              </a:rPr>
            </a:br>
            <a:r>
              <a:rPr lang="en-GB" sz="4800" b="1" dirty="0">
                <a:latin typeface="Segoe Script" panose="020B0504020000000003" pitchFamily="34" charset="0"/>
              </a:rPr>
              <a:t>WE GATHER</a:t>
            </a:r>
          </a:p>
        </p:txBody>
      </p:sp>
      <p:pic>
        <p:nvPicPr>
          <p:cNvPr id="11" name="Gather">
            <a:hlinkClick r:id="" action="ppaction://media"/>
            <a:extLst>
              <a:ext uri="{FF2B5EF4-FFF2-40B4-BE49-F238E27FC236}">
                <a16:creationId xmlns:a16="http://schemas.microsoft.com/office/drawing/2014/main" id="{8166D937-B6BB-4ED5-8DDE-59582BC5301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397490" y="5398775"/>
            <a:ext cx="609600" cy="609600"/>
          </a:xfrm>
          <a:prstGeom prst="rect">
            <a:avLst/>
          </a:prstGeom>
        </p:spPr>
      </p:pic>
      <p:pic>
        <p:nvPicPr>
          <p:cNvPr id="1026" name="Picture 2" descr="Sign Of The Cross Child High Resolution Stock Photography and Images - Alamy">
            <a:extLst>
              <a:ext uri="{FF2B5EF4-FFF2-40B4-BE49-F238E27FC236}">
                <a16:creationId xmlns:a16="http://schemas.microsoft.com/office/drawing/2014/main" id="{639DDEA3-F3E3-4654-9456-4460F74EBA7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9564" b="13900"/>
          <a:stretch/>
        </p:blipFill>
        <p:spPr bwMode="auto">
          <a:xfrm>
            <a:off x="7375350" y="3429000"/>
            <a:ext cx="1685925" cy="18062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drawing, food&#10;&#10;Description automatically generated">
            <a:extLst>
              <a:ext uri="{FF2B5EF4-FFF2-40B4-BE49-F238E27FC236}">
                <a16:creationId xmlns:a16="http://schemas.microsoft.com/office/drawing/2014/main" id="{3504E6CC-7A6E-49F5-A043-4F1CB894FD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 y="137668"/>
            <a:ext cx="1148287" cy="1148287"/>
          </a:xfrm>
          <a:prstGeom prst="rect">
            <a:avLst/>
          </a:prstGeom>
        </p:spPr>
      </p:pic>
    </p:spTree>
    <p:extLst>
      <p:ext uri="{BB962C8B-B14F-4D97-AF65-F5344CB8AC3E}">
        <p14:creationId xmlns:p14="http://schemas.microsoft.com/office/powerpoint/2010/main" val="4023797014"/>
      </p:ext>
    </p:extLst>
  </p:cSld>
  <p:clrMapOvr>
    <a:masterClrMapping/>
  </p:clrMapOvr>
  <mc:AlternateContent xmlns:mc="http://schemas.openxmlformats.org/markup-compatibility/2006" xmlns:p14="http://schemas.microsoft.com/office/powerpoint/2010/main">
    <mc:Choice Requires="p14">
      <p:transition spd="slow" p14:dur="2000" advClick="0" advTm="19000"/>
    </mc:Choice>
    <mc:Fallback xmlns="">
      <p:transition spd="slow" advClick="0" advTm="1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85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B15A-31A0-4F94-96AD-706B4D467EB2}"/>
              </a:ext>
            </a:extLst>
          </p:cNvPr>
          <p:cNvSpPr>
            <a:spLocks noGrp="1"/>
          </p:cNvSpPr>
          <p:nvPr>
            <p:ph type="title"/>
          </p:nvPr>
        </p:nvSpPr>
        <p:spPr>
          <a:xfrm>
            <a:off x="996500" y="3530600"/>
            <a:ext cx="10515600" cy="1325563"/>
          </a:xfrm>
        </p:spPr>
        <p:txBody>
          <a:bodyPr>
            <a:normAutofit fontScale="90000"/>
          </a:bodyPr>
          <a:lstStyle/>
          <a:p>
            <a:pPr algn="ctr"/>
            <a:r>
              <a:rPr lang="en-GB" b="1" dirty="0">
                <a:latin typeface="Segoe Script" panose="020B0504020000000003" pitchFamily="34" charset="0"/>
              </a:rPr>
              <a:t>WE LISTEN TO THE WORD OF GOD</a:t>
            </a:r>
            <a:br>
              <a:rPr lang="en-GB" sz="6000" dirty="0">
                <a:latin typeface="Segoe Script" panose="020B0504020000000003" pitchFamily="34" charset="0"/>
              </a:rPr>
            </a:br>
            <a:br>
              <a:rPr lang="en-GB" sz="6000" dirty="0">
                <a:latin typeface="Segoe Script" panose="020B0504020000000003" pitchFamily="34" charset="0"/>
              </a:rPr>
            </a:br>
            <a:br>
              <a:rPr lang="en-GB" sz="6000" dirty="0">
                <a:latin typeface="Segoe Script" panose="020B0504020000000003" pitchFamily="34" charset="0"/>
              </a:rPr>
            </a:br>
            <a:br>
              <a:rPr lang="en-GB" sz="6000" dirty="0">
                <a:latin typeface="Segoe Script" panose="020B0504020000000003" pitchFamily="34" charset="0"/>
              </a:rPr>
            </a:br>
            <a:br>
              <a:rPr lang="en-GB" sz="6000" dirty="0">
                <a:latin typeface="Segoe Script" panose="020B0504020000000003" pitchFamily="34" charset="0"/>
              </a:rPr>
            </a:br>
            <a:br>
              <a:rPr lang="en-GB" sz="6000" dirty="0">
                <a:latin typeface="Segoe Script" panose="020B0504020000000003" pitchFamily="34" charset="0"/>
              </a:rPr>
            </a:br>
            <a:r>
              <a:rPr lang="en-GB" sz="2200" dirty="0">
                <a:latin typeface="Segoe Script" panose="020B0504020000000003" pitchFamily="34" charset="0"/>
              </a:rPr>
              <a:t>1 Corinthians 12:12-31 ICB</a:t>
            </a:r>
          </a:p>
        </p:txBody>
      </p:sp>
      <p:pic>
        <p:nvPicPr>
          <p:cNvPr id="5" name="Picture 4" descr="A picture containing drawing, food&#10;&#10;Description automatically generated">
            <a:extLst>
              <a:ext uri="{FF2B5EF4-FFF2-40B4-BE49-F238E27FC236}">
                <a16:creationId xmlns:a16="http://schemas.microsoft.com/office/drawing/2014/main" id="{7C4520DB-68BC-4BC2-8191-CE3FA1EB3D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854" y="279346"/>
            <a:ext cx="1325563" cy="1325563"/>
          </a:xfrm>
          <a:prstGeom prst="rect">
            <a:avLst/>
          </a:prstGeom>
        </p:spPr>
      </p:pic>
      <p:pic>
        <p:nvPicPr>
          <p:cNvPr id="1026" name="Picture 2" descr="Many Parts of One Body - Our Gifts - All Saints Church Allesley, Coventry">
            <a:extLst>
              <a:ext uri="{FF2B5EF4-FFF2-40B4-BE49-F238E27FC236}">
                <a16:creationId xmlns:a16="http://schemas.microsoft.com/office/drawing/2014/main" id="{1DB3D4D0-379E-40C0-91F7-A43B999623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4900" y="2679414"/>
            <a:ext cx="3762199" cy="2818018"/>
          </a:xfrm>
          <a:prstGeom prst="rect">
            <a:avLst/>
          </a:prstGeom>
          <a:noFill/>
          <a:extLst>
            <a:ext uri="{909E8E84-426E-40DD-AFC4-6F175D3DCCD1}">
              <a14:hiddenFill xmlns:a14="http://schemas.microsoft.com/office/drawing/2010/main">
                <a:solidFill>
                  <a:srgbClr val="FFFFFF"/>
                </a:solidFill>
              </a14:hiddenFill>
            </a:ext>
          </a:extLst>
        </p:spPr>
      </p:pic>
      <p:pic>
        <p:nvPicPr>
          <p:cNvPr id="3" name="Gospel (1)">
            <a:hlinkClick r:id="" action="ppaction://media"/>
            <a:extLst>
              <a:ext uri="{FF2B5EF4-FFF2-40B4-BE49-F238E27FC236}">
                <a16:creationId xmlns:a16="http://schemas.microsoft.com/office/drawing/2014/main" id="{2DC12C4E-BA3E-4651-820A-58913B51936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28860" y="3992880"/>
            <a:ext cx="609600" cy="609600"/>
          </a:xfrm>
          <a:prstGeom prst="rect">
            <a:avLst/>
          </a:prstGeom>
        </p:spPr>
      </p:pic>
    </p:spTree>
    <p:extLst>
      <p:ext uri="{BB962C8B-B14F-4D97-AF65-F5344CB8AC3E}">
        <p14:creationId xmlns:p14="http://schemas.microsoft.com/office/powerpoint/2010/main" val="2260975496"/>
      </p:ext>
    </p:extLst>
  </p:cSld>
  <p:clrMapOvr>
    <a:masterClrMapping/>
  </p:clrMapOvr>
  <mc:AlternateContent xmlns:mc="http://schemas.openxmlformats.org/markup-compatibility/2006">
    <mc:Choice xmlns:p14="http://schemas.microsoft.com/office/powerpoint/2010/main" Requires="p14">
      <p:transition spd="slow" p14:dur="2000" advClick="0" advTm="143000"/>
    </mc:Choice>
    <mc:Fallback>
      <p:transition spd="slow" advClick="0" advTm="14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126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66CED-6800-41BB-96E2-64DF68B98081}"/>
              </a:ext>
            </a:extLst>
          </p:cNvPr>
          <p:cNvSpPr>
            <a:spLocks noGrp="1"/>
          </p:cNvSpPr>
          <p:nvPr>
            <p:ph type="title"/>
          </p:nvPr>
        </p:nvSpPr>
        <p:spPr>
          <a:xfrm>
            <a:off x="838200" y="2478933"/>
            <a:ext cx="10515600" cy="1325563"/>
          </a:xfrm>
        </p:spPr>
        <p:txBody>
          <a:bodyPr>
            <a:normAutofit fontScale="90000"/>
          </a:bodyPr>
          <a:lstStyle/>
          <a:p>
            <a:pPr algn="ctr"/>
            <a:r>
              <a:rPr lang="en-GB" sz="8000" b="1" dirty="0">
                <a:latin typeface="Segoe Script" panose="020B0504020000000003" pitchFamily="34" charset="0"/>
              </a:rPr>
              <a:t>The Treasure Chest</a:t>
            </a:r>
          </a:p>
        </p:txBody>
      </p:sp>
      <p:pic>
        <p:nvPicPr>
          <p:cNvPr id="6" name="Picture 5" descr="A picture containing drawing, food&#10;&#10;Description automatically generated">
            <a:extLst>
              <a:ext uri="{FF2B5EF4-FFF2-40B4-BE49-F238E27FC236}">
                <a16:creationId xmlns:a16="http://schemas.microsoft.com/office/drawing/2014/main" id="{3FE4DE8A-F953-477A-BE65-300562EA5A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763" y="235377"/>
            <a:ext cx="1532118" cy="1532118"/>
          </a:xfrm>
          <a:prstGeom prst="rect">
            <a:avLst/>
          </a:prstGeom>
        </p:spPr>
      </p:pic>
      <p:pic>
        <p:nvPicPr>
          <p:cNvPr id="4" name="Story 1">
            <a:hlinkClick r:id="" action="ppaction://media"/>
            <a:extLst>
              <a:ext uri="{FF2B5EF4-FFF2-40B4-BE49-F238E27FC236}">
                <a16:creationId xmlns:a16="http://schemas.microsoft.com/office/drawing/2014/main" id="{21B759DC-E399-4642-83D9-D29006754AD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001955" y="4738511"/>
            <a:ext cx="609600" cy="609600"/>
          </a:xfrm>
          <a:prstGeom prst="rect">
            <a:avLst/>
          </a:prstGeom>
        </p:spPr>
      </p:pic>
    </p:spTree>
    <p:extLst>
      <p:ext uri="{BB962C8B-B14F-4D97-AF65-F5344CB8AC3E}">
        <p14:creationId xmlns:p14="http://schemas.microsoft.com/office/powerpoint/2010/main" val="2125470460"/>
      </p:ext>
    </p:extLst>
  </p:cSld>
  <p:clrMapOvr>
    <a:masterClrMapping/>
  </p:clrMapOvr>
  <mc:AlternateContent xmlns:mc="http://schemas.openxmlformats.org/markup-compatibility/2006">
    <mc:Choice xmlns:p14="http://schemas.microsoft.com/office/powerpoint/2010/main" Requires="p14">
      <p:transition spd="slow" p14:dur="2000" advClick="0" advTm="54000"/>
    </mc:Choice>
    <mc:Fallback>
      <p:transition spd="slow" advClick="0" advTm="5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59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488BD-9553-4D74-A688-DE4F85DC068F}"/>
              </a:ext>
            </a:extLst>
          </p:cNvPr>
          <p:cNvSpPr>
            <a:spLocks noGrp="1"/>
          </p:cNvSpPr>
          <p:nvPr>
            <p:ph type="title"/>
          </p:nvPr>
        </p:nvSpPr>
        <p:spPr/>
        <p:txBody>
          <a:bodyPr/>
          <a:lstStyle/>
          <a:p>
            <a:endParaRPr lang="en-GB"/>
          </a:p>
        </p:txBody>
      </p:sp>
      <p:pic>
        <p:nvPicPr>
          <p:cNvPr id="5124" name="Picture 4" descr="Jud's Disney Picture of the Day: GIRAFFE AND TREES ⋆ ZANNALAND!">
            <a:extLst>
              <a:ext uri="{FF2B5EF4-FFF2-40B4-BE49-F238E27FC236}">
                <a16:creationId xmlns:a16="http://schemas.microsoft.com/office/drawing/2014/main" id="{C3170B02-EB58-41EB-A89B-11D34811DBF8}"/>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05740" y="-193818"/>
            <a:ext cx="12752697" cy="7167067"/>
          </a:xfrm>
          <a:prstGeom prst="rect">
            <a:avLst/>
          </a:prstGeom>
          <a:noFill/>
          <a:extLst>
            <a:ext uri="{909E8E84-426E-40DD-AFC4-6F175D3DCCD1}">
              <a14:hiddenFill xmlns:a14="http://schemas.microsoft.com/office/drawing/2010/main">
                <a:solidFill>
                  <a:srgbClr val="FFFFFF"/>
                </a:solidFill>
              </a14:hiddenFill>
            </a:ext>
          </a:extLst>
        </p:spPr>
      </p:pic>
      <p:pic>
        <p:nvPicPr>
          <p:cNvPr id="4" name="Giraffe">
            <a:hlinkClick r:id="" action="ppaction://media"/>
            <a:extLst>
              <a:ext uri="{FF2B5EF4-FFF2-40B4-BE49-F238E27FC236}">
                <a16:creationId xmlns:a16="http://schemas.microsoft.com/office/drawing/2014/main" id="{F47E9AA1-D613-4085-BE4C-5C3C26B24FC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45511" y="5754512"/>
            <a:ext cx="609600" cy="609600"/>
          </a:xfrm>
          <a:prstGeom prst="rect">
            <a:avLst/>
          </a:prstGeom>
        </p:spPr>
      </p:pic>
    </p:spTree>
    <p:extLst>
      <p:ext uri="{BB962C8B-B14F-4D97-AF65-F5344CB8AC3E}">
        <p14:creationId xmlns:p14="http://schemas.microsoft.com/office/powerpoint/2010/main" val="1409795387"/>
      </p:ext>
    </p:extLst>
  </p:cSld>
  <p:clrMapOvr>
    <a:masterClrMapping/>
  </p:clrMapOvr>
  <mc:AlternateContent xmlns:mc="http://schemas.openxmlformats.org/markup-compatibility/2006">
    <mc:Choice xmlns:p14="http://schemas.microsoft.com/office/powerpoint/2010/main" Requires="p14">
      <p:transition spd="slow" p14:dur="2000" advClick="0" advTm="12000"/>
    </mc:Choice>
    <mc:Fallback>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7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6291C-E6D5-4DD6-80F6-8E5B4DBD7FA9}"/>
              </a:ext>
            </a:extLst>
          </p:cNvPr>
          <p:cNvSpPr>
            <a:spLocks noGrp="1"/>
          </p:cNvSpPr>
          <p:nvPr>
            <p:ph type="title"/>
          </p:nvPr>
        </p:nvSpPr>
        <p:spPr/>
        <p:txBody>
          <a:bodyPr/>
          <a:lstStyle/>
          <a:p>
            <a:endParaRPr lang="en-GB"/>
          </a:p>
        </p:txBody>
      </p:sp>
      <p:pic>
        <p:nvPicPr>
          <p:cNvPr id="6146" name="Picture 2" descr="The Lion (Panthera Leo) In Jungle Forest. Stock Photo, Picture And Royalty  Free Image. Image 73049405.">
            <a:extLst>
              <a:ext uri="{FF2B5EF4-FFF2-40B4-BE49-F238E27FC236}">
                <a16:creationId xmlns:a16="http://schemas.microsoft.com/office/drawing/2014/main" id="{9F11061E-374F-450C-9B6B-06685B28E726}"/>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317469"/>
            <a:ext cx="11967210" cy="7972003"/>
          </a:xfrm>
          <a:prstGeom prst="rect">
            <a:avLst/>
          </a:prstGeom>
          <a:noFill/>
          <a:extLst>
            <a:ext uri="{909E8E84-426E-40DD-AFC4-6F175D3DCCD1}">
              <a14:hiddenFill xmlns:a14="http://schemas.microsoft.com/office/drawing/2010/main">
                <a:solidFill>
                  <a:srgbClr val="FFFFFF"/>
                </a:solidFill>
              </a14:hiddenFill>
            </a:ext>
          </a:extLst>
        </p:spPr>
      </p:pic>
      <p:pic>
        <p:nvPicPr>
          <p:cNvPr id="4" name="Lion (2)">
            <a:hlinkClick r:id="" action="ppaction://media"/>
            <a:extLst>
              <a:ext uri="{FF2B5EF4-FFF2-40B4-BE49-F238E27FC236}">
                <a16:creationId xmlns:a16="http://schemas.microsoft.com/office/drawing/2014/main" id="{90B46CA2-D818-4CD6-9393-B66233836A1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60380" y="5705972"/>
            <a:ext cx="609600" cy="609600"/>
          </a:xfrm>
          <a:prstGeom prst="rect">
            <a:avLst/>
          </a:prstGeom>
        </p:spPr>
      </p:pic>
    </p:spTree>
    <p:extLst>
      <p:ext uri="{BB962C8B-B14F-4D97-AF65-F5344CB8AC3E}">
        <p14:creationId xmlns:p14="http://schemas.microsoft.com/office/powerpoint/2010/main" val="2192500400"/>
      </p:ext>
    </p:extLst>
  </p:cSld>
  <p:clrMapOvr>
    <a:masterClrMapping/>
  </p:clrMapOvr>
  <mc:AlternateContent xmlns:mc="http://schemas.openxmlformats.org/markup-compatibility/2006">
    <mc:Choice xmlns:p14="http://schemas.microsoft.com/office/powerpoint/2010/main" Requires="p14">
      <p:transition spd="slow" p14:dur="2000" advClick="0" advTm="12000"/>
    </mc:Choice>
    <mc:Fallback>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3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ABCCB-9C90-4D66-8908-527E55D05CAC}"/>
              </a:ext>
            </a:extLst>
          </p:cNvPr>
          <p:cNvSpPr>
            <a:spLocks noGrp="1"/>
          </p:cNvSpPr>
          <p:nvPr>
            <p:ph type="title"/>
          </p:nvPr>
        </p:nvSpPr>
        <p:spPr/>
        <p:txBody>
          <a:bodyPr/>
          <a:lstStyle/>
          <a:p>
            <a:endParaRPr lang="en-GB"/>
          </a:p>
        </p:txBody>
      </p:sp>
      <p:pic>
        <p:nvPicPr>
          <p:cNvPr id="4" name="Toucan">
            <a:hlinkClick r:id="" action="ppaction://media"/>
            <a:extLst>
              <a:ext uri="{FF2B5EF4-FFF2-40B4-BE49-F238E27FC236}">
                <a16:creationId xmlns:a16="http://schemas.microsoft.com/office/drawing/2014/main" id="{DBCEA618-ABF6-443F-9895-F91595D57F50}"/>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10047112" y="5637389"/>
            <a:ext cx="609600" cy="609600"/>
          </a:xfrm>
        </p:spPr>
      </p:pic>
      <p:pic>
        <p:nvPicPr>
          <p:cNvPr id="7170" name="Picture 2" descr="Birds of Paradise: The Songs and Colors of Central America | Central  America Journeys">
            <a:extLst>
              <a:ext uri="{FF2B5EF4-FFF2-40B4-BE49-F238E27FC236}">
                <a16:creationId xmlns:a16="http://schemas.microsoft.com/office/drawing/2014/main" id="{114F0581-15A2-456B-B544-4262D6D5B3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7625"/>
            <a:ext cx="12192000" cy="6762750"/>
          </a:xfrm>
          <a:prstGeom prst="rect">
            <a:avLst/>
          </a:prstGeom>
          <a:noFill/>
          <a:extLst>
            <a:ext uri="{909E8E84-426E-40DD-AFC4-6F175D3DCCD1}">
              <a14:hiddenFill xmlns:a14="http://schemas.microsoft.com/office/drawing/2010/main">
                <a:solidFill>
                  <a:srgbClr val="FFFFFF"/>
                </a:solidFill>
              </a14:hiddenFill>
            </a:ext>
          </a:extLst>
        </p:spPr>
      </p:pic>
      <p:pic>
        <p:nvPicPr>
          <p:cNvPr id="5" name="Lion (1)">
            <a:hlinkClick r:id="" action="ppaction://media"/>
            <a:extLst>
              <a:ext uri="{FF2B5EF4-FFF2-40B4-BE49-F238E27FC236}">
                <a16:creationId xmlns:a16="http://schemas.microsoft.com/office/drawing/2014/main" id="{07F64880-BBDF-4035-8769-CA8E1D96A5E0}"/>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0047112" y="5637389"/>
            <a:ext cx="609600" cy="609600"/>
          </a:xfrm>
          <a:prstGeom prst="rect">
            <a:avLst/>
          </a:prstGeom>
        </p:spPr>
      </p:pic>
    </p:spTree>
    <p:extLst>
      <p:ext uri="{BB962C8B-B14F-4D97-AF65-F5344CB8AC3E}">
        <p14:creationId xmlns:p14="http://schemas.microsoft.com/office/powerpoint/2010/main" val="498928528"/>
      </p:ext>
    </p:extLst>
  </p:cSld>
  <p:clrMapOvr>
    <a:masterClrMapping/>
  </p:clrMapOvr>
  <mc:AlternateContent xmlns:mc="http://schemas.openxmlformats.org/markup-compatibility/2006">
    <mc:Choice xmlns:p14="http://schemas.microsoft.com/office/powerpoint/2010/main" Requires="p14">
      <p:transition spd="slow" p14:dur="2000" advClick="0" advTm="11000"/>
    </mc:Choice>
    <mc:Fallback>
      <p:transition spd="slow" advClick="0" advTm="1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3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053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rtiodactyl Warthog Animals wallpapers wallpaper | 2560x1706 | 996652 |  WallpaperUP">
            <a:extLst>
              <a:ext uri="{FF2B5EF4-FFF2-40B4-BE49-F238E27FC236}">
                <a16:creationId xmlns:a16="http://schemas.microsoft.com/office/drawing/2014/main" id="{23CF1E63-631F-45C8-904B-1E33C4A5E7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 y="-443702"/>
            <a:ext cx="12527280" cy="83476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EC78E57-81E9-4691-9790-0E902AD26F76}"/>
              </a:ext>
            </a:extLst>
          </p:cNvPr>
          <p:cNvSpPr>
            <a:spLocks noGrp="1"/>
          </p:cNvSpPr>
          <p:nvPr>
            <p:ph type="title"/>
          </p:nvPr>
        </p:nvSpPr>
        <p:spPr/>
        <p:txBody>
          <a:bodyPr/>
          <a:lstStyle/>
          <a:p>
            <a:endParaRPr lang="en-GB"/>
          </a:p>
        </p:txBody>
      </p:sp>
      <p:pic>
        <p:nvPicPr>
          <p:cNvPr id="4" name="Warthog">
            <a:hlinkClick r:id="" action="ppaction://media"/>
            <a:extLst>
              <a:ext uri="{FF2B5EF4-FFF2-40B4-BE49-F238E27FC236}">
                <a16:creationId xmlns:a16="http://schemas.microsoft.com/office/drawing/2014/main" id="{6896280C-8A0E-4451-9923-2B6519CBC477}"/>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10556875" y="5445478"/>
            <a:ext cx="609600" cy="609600"/>
          </a:xfrm>
        </p:spPr>
      </p:pic>
    </p:spTree>
    <p:extLst>
      <p:ext uri="{BB962C8B-B14F-4D97-AF65-F5344CB8AC3E}">
        <p14:creationId xmlns:p14="http://schemas.microsoft.com/office/powerpoint/2010/main" val="124272788"/>
      </p:ext>
    </p:extLst>
  </p:cSld>
  <p:clrMapOvr>
    <a:masterClrMapping/>
  </p:clrMapOvr>
  <mc:AlternateContent xmlns:mc="http://schemas.openxmlformats.org/markup-compatibility/2006">
    <mc:Choice xmlns:p14="http://schemas.microsoft.com/office/powerpoint/2010/main" Requires="p14">
      <p:transition spd="slow" p14:dur="2000" advClick="0" advTm="11000"/>
    </mc:Choice>
    <mc:Fallback>
      <p:transition spd="slow" advClick="0" advTm="1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7566</TotalTime>
  <Words>39</Words>
  <Application>Microsoft Office PowerPoint</Application>
  <PresentationFormat>Widescreen</PresentationFormat>
  <Paragraphs>10</Paragraphs>
  <Slides>20</Slides>
  <Notes>0</Notes>
  <HiddenSlides>0</HiddenSlides>
  <MMClips>19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Segoe Script</vt:lpstr>
      <vt:lpstr>Office Theme</vt:lpstr>
      <vt:lpstr>PowerPoint Presentation</vt:lpstr>
      <vt:lpstr>Collective Worship Cooperation </vt:lpstr>
      <vt:lpstr> Let us join together, making the sign of the cross as a sign that we about to talk to God.</vt:lpstr>
      <vt:lpstr>WE LISTEN TO THE WORD OF GOD      1 Corinthians 12:12-31 ICB</vt:lpstr>
      <vt:lpstr>The Treasure Chest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 FORTH  Think about how you can cooperate with others this week.  How could you combine your gifts and talents with those of others, to achieve something that none of you could do on your own?   </vt:lpstr>
      <vt:lpstr>Dear Lord, You made each one of us unique. You gave us each different talents.  Help us to cooperate so that together we can achieve great things. St Catherine of Siena and St Michael pray for us.   In the name of the Father, and of the Son, and of the Holy Spirit, Amen.</vt:lpstr>
      <vt:lpstr>Final Hymn Join together in some ‘Whisper Singing.’  https://www.youtube.com/watch?v=jgnXHVsSXX0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Collective Worship Self-belief</dc:title>
  <dc:creator>Nikki Kane</dc:creator>
  <cp:lastModifiedBy>Nikki Kane</cp:lastModifiedBy>
  <cp:revision>58</cp:revision>
  <cp:lastPrinted>2020-09-10T13:26:35Z</cp:lastPrinted>
  <dcterms:created xsi:type="dcterms:W3CDTF">2020-09-08T10:25:36Z</dcterms:created>
  <dcterms:modified xsi:type="dcterms:W3CDTF">2020-09-28T10:51:34Z</dcterms:modified>
</cp:coreProperties>
</file>