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8" r:id="rId4"/>
    <p:sldId id="271" r:id="rId5"/>
    <p:sldId id="272" r:id="rId6"/>
    <p:sldId id="264" r:id="rId7"/>
    <p:sldId id="269" r:id="rId8"/>
    <p:sldId id="257"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9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6" name="Footer Placeholder 5">
            <a:extLst>
              <a:ext uri="{FF2B5EF4-FFF2-40B4-BE49-F238E27FC236}">
                <a16:creationId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8" name="Footer Placeholder 7">
            <a:extLst>
              <a:ext uri="{FF2B5EF4-FFF2-40B4-BE49-F238E27FC236}">
                <a16:creationId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4" name="Footer Placeholder 3">
            <a:extLst>
              <a:ext uri="{FF2B5EF4-FFF2-40B4-BE49-F238E27FC236}">
                <a16:creationId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3" name="Footer Placeholder 2">
            <a:extLst>
              <a:ext uri="{FF2B5EF4-FFF2-40B4-BE49-F238E27FC236}">
                <a16:creationId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6" name="Footer Placeholder 5">
            <a:extLst>
              <a:ext uri="{FF2B5EF4-FFF2-40B4-BE49-F238E27FC236}">
                <a16:creationId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23/09/2020</a:t>
            </a:fld>
            <a:endParaRPr lang="en-GB"/>
          </a:p>
        </p:txBody>
      </p:sp>
      <p:sp>
        <p:nvSpPr>
          <p:cNvPr id="6" name="Footer Placeholder 5">
            <a:extLst>
              <a:ext uri="{FF2B5EF4-FFF2-40B4-BE49-F238E27FC236}">
                <a16:creationId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23/09/2020</a:t>
            </a:fld>
            <a:endParaRPr lang="en-GB"/>
          </a:p>
        </p:txBody>
      </p:sp>
      <p:sp>
        <p:nvSpPr>
          <p:cNvPr id="5" name="Footer Placeholder 4">
            <a:extLst>
              <a:ext uri="{FF2B5EF4-FFF2-40B4-BE49-F238E27FC236}">
                <a16:creationId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3.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3.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jgnXHVsSXX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a16="http://schemas.microsoft.com/office/drawing/2014/main"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B2-93CA-4723-8A57-B76782237F25}"/>
              </a:ext>
            </a:extLst>
          </p:cNvPr>
          <p:cNvSpPr>
            <a:spLocks noGrp="1"/>
          </p:cNvSpPr>
          <p:nvPr>
            <p:ph type="ctrTitle"/>
          </p:nvPr>
        </p:nvSpPr>
        <p:spPr>
          <a:xfrm>
            <a:off x="1524000" y="3747911"/>
            <a:ext cx="9144000" cy="1308630"/>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a:latin typeface="Segoe Script" panose="020B0504020000000003" pitchFamily="34" charset="0"/>
              </a:rPr>
              <a:t>Cooperation</a:t>
            </a:r>
            <a:br>
              <a:rPr lang="en-GB" dirty="0"/>
            </a:br>
            <a:endParaRPr lang="en-GB" dirty="0"/>
          </a:p>
        </p:txBody>
      </p:sp>
      <p:pic>
        <p:nvPicPr>
          <p:cNvPr id="3" name="welcome (1)">
            <a:hlinkClick r:id="" action="ppaction://media"/>
            <a:extLst>
              <a:ext uri="{FF2B5EF4-FFF2-40B4-BE49-F238E27FC236}">
                <a16:creationId xmlns:a16="http://schemas.microsoft.com/office/drawing/2014/main" id="{B773BC54-ECBB-4AEC-944B-1BD615BF44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73195" y="5321135"/>
            <a:ext cx="609600" cy="609600"/>
          </a:xfrm>
          <a:prstGeom prst="rect">
            <a:avLst/>
          </a:prstGeom>
        </p:spPr>
      </p:pic>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127" y="4402226"/>
            <a:ext cx="2048256" cy="2048256"/>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Tm="5228"/>
    </mc:Choice>
    <mc:Fallback xmlns="">
      <p:transition spd="slow" advTm="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r>
              <a:rPr lang="en-GB" dirty="0">
                <a:latin typeface="Segoe Script" panose="020B0504020000000003" pitchFamily="34" charset="0"/>
              </a:rPr>
              <a:t>In the name of the Father, and of the Son, and of the Holy Spirit, Amen. </a:t>
            </a: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WE GATHER</a:t>
            </a:r>
          </a:p>
        </p:txBody>
      </p:sp>
      <p:pic>
        <p:nvPicPr>
          <p:cNvPr id="11" name="Gather">
            <a:hlinkClick r:id="" action="ppaction://media"/>
            <a:extLst>
              <a:ext uri="{FF2B5EF4-FFF2-40B4-BE49-F238E27FC236}">
                <a16:creationId xmlns:a16="http://schemas.microsoft.com/office/drawing/2014/main" id="{8166D937-B6BB-4ED5-8DDE-59582BC530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97490" y="5398775"/>
            <a:ext cx="609600" cy="609600"/>
          </a:xfrm>
          <a:prstGeom prst="rect">
            <a:avLst/>
          </a:prstGeom>
        </p:spPr>
      </p:pic>
      <p:pic>
        <p:nvPicPr>
          <p:cNvPr id="1026" name="Picture 2" descr="Sign Of The Cross Child High Resolution Stock Photography and Images - Alamy">
            <a:extLst>
              <a:ext uri="{FF2B5EF4-FFF2-40B4-BE49-F238E27FC236}">
                <a16:creationId xmlns:a16="http://schemas.microsoft.com/office/drawing/2014/main" id="{639DDEA3-F3E3-4654-9456-4460F74EBA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564" b="13900"/>
          <a:stretch/>
        </p:blipFill>
        <p:spPr bwMode="auto">
          <a:xfrm>
            <a:off x="7375350" y="3429000"/>
            <a:ext cx="1685925" cy="18062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 food&#10;&#10;Description automatically generated">
            <a:extLst>
              <a:ext uri="{FF2B5EF4-FFF2-40B4-BE49-F238E27FC236}">
                <a16:creationId xmlns:a16="http://schemas.microsoft.com/office/drawing/2014/main" id="{3504E6CC-7A6E-49F5-A043-4F1CB894F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37668"/>
            <a:ext cx="1148287" cy="1148287"/>
          </a:xfrm>
          <a:prstGeom prst="rect">
            <a:avLst/>
          </a:prstGeom>
        </p:spPr>
      </p:pic>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br>
              <a:rPr lang="en-GB" dirty="0"/>
            </a:br>
            <a:endParaRPr lang="en-GB" sz="3300" dirty="0">
              <a:latin typeface="Segoe Script" panose="020B0504020000000003" pitchFamily="34" charset="0"/>
            </a:endParaRP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pPr marL="0" indent="0">
              <a:buNone/>
            </a:pPr>
            <a:r>
              <a:rPr lang="en-GB" dirty="0">
                <a:latin typeface="Segoe Script" panose="020B0504020000000003" pitchFamily="34" charset="0"/>
              </a:rPr>
              <a:t>A Letter from St Paul to the Romans</a:t>
            </a:r>
          </a:p>
          <a:p>
            <a:pPr marL="0" indent="0">
              <a:buNone/>
            </a:pPr>
            <a:r>
              <a:rPr lang="en-GB" dirty="0">
                <a:latin typeface="Segoe Script" panose="020B0504020000000003" pitchFamily="34" charset="0"/>
              </a:rPr>
              <a:t>12:6-8</a:t>
            </a: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We Listen</a:t>
            </a:r>
          </a:p>
        </p:txBody>
      </p:sp>
      <p:pic>
        <p:nvPicPr>
          <p:cNvPr id="8" name="Picture 7" descr="A picture containing drawing, food&#10;&#10;Description automatically generated">
            <a:extLst>
              <a:ext uri="{FF2B5EF4-FFF2-40B4-BE49-F238E27FC236}">
                <a16:creationId xmlns:a16="http://schemas.microsoft.com/office/drawing/2014/main" id="{3504E6CC-7A6E-49F5-A043-4F1CB894FD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37668"/>
            <a:ext cx="1148287" cy="1148287"/>
          </a:xfrm>
          <a:prstGeom prst="rect">
            <a:avLst/>
          </a:prstGeom>
        </p:spPr>
      </p:pic>
      <p:pic>
        <p:nvPicPr>
          <p:cNvPr id="4" name="Glebe Court, Lych Gate 10 (2)">
            <a:hlinkClick r:id="" action="ppaction://media"/>
            <a:extLst>
              <a:ext uri="{FF2B5EF4-FFF2-40B4-BE49-F238E27FC236}">
                <a16:creationId xmlns:a16="http://schemas.microsoft.com/office/drawing/2014/main" id="{88F12747-4460-4076-BF89-EC01053C6F3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144000" y="4276746"/>
            <a:ext cx="609600" cy="609600"/>
          </a:xfrm>
          <a:prstGeom prst="rect">
            <a:avLst/>
          </a:prstGeom>
        </p:spPr>
      </p:pic>
    </p:spTree>
    <p:extLst>
      <p:ext uri="{BB962C8B-B14F-4D97-AF65-F5344CB8AC3E}">
        <p14:creationId xmlns:p14="http://schemas.microsoft.com/office/powerpoint/2010/main" val="1609918840"/>
      </p:ext>
    </p:extLst>
  </p:cSld>
  <p:clrMapOvr>
    <a:masterClrMapping/>
  </p:clrMapOvr>
  <mc:AlternateContent xmlns:mc="http://schemas.openxmlformats.org/markup-compatibility/2006">
    <mc:Choice xmlns:p14="http://schemas.microsoft.com/office/powerpoint/2010/main" Requires="p14">
      <p:transition spd="slow" p14:dur="2000" advClick="0" advTm="34000"/>
    </mc:Choice>
    <mc:Fallback>
      <p:transition spd="slow" advClick="0" advTm="3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86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br>
              <a:rPr lang="en-GB" dirty="0"/>
            </a:br>
            <a:endParaRPr lang="en-GB" sz="3300" dirty="0">
              <a:latin typeface="Segoe Script" panose="020B0504020000000003" pitchFamily="34" charset="0"/>
            </a:endParaRP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1818845"/>
            <a:ext cx="10515600" cy="4401845"/>
          </a:xfrm>
        </p:spPr>
        <p:txBody>
          <a:bodyPr>
            <a:normAutofit fontScale="92500" lnSpcReduction="10000"/>
          </a:bodyPr>
          <a:lstStyle/>
          <a:p>
            <a:pPr marL="0" indent="0">
              <a:buNone/>
            </a:pPr>
            <a:r>
              <a:rPr lang="en-GB" sz="3500" dirty="0">
                <a:latin typeface="Segoe Script" panose="020B0504020000000003" pitchFamily="34" charset="0"/>
              </a:rPr>
              <a:t>Think back to the story about the Treasure Chest.  What do you think the treasure was that the animals discovered?</a:t>
            </a:r>
          </a:p>
          <a:p>
            <a:pPr marL="0" indent="0">
              <a:buNone/>
            </a:pPr>
            <a:r>
              <a:rPr lang="en-GB" sz="3500" dirty="0">
                <a:latin typeface="Segoe Script" panose="020B0504020000000003" pitchFamily="34" charset="0"/>
              </a:rPr>
              <a:t>What do you have inside your own Treasure Chest?  What gifts, talents and skills has God given you, which you could share with others?</a:t>
            </a:r>
          </a:p>
          <a:p>
            <a:pPr marL="0" indent="0">
              <a:buNone/>
            </a:pPr>
            <a:r>
              <a:rPr lang="en-GB" sz="3500" dirty="0">
                <a:latin typeface="Segoe Script" panose="020B0504020000000003" pitchFamily="34" charset="0"/>
              </a:rPr>
              <a:t>Use pictures or words to fill the chest with the things that make you unique and special. Decorate it to make it look beautiful. </a:t>
            </a:r>
          </a:p>
          <a:p>
            <a:pPr marL="0" indent="0">
              <a:buNone/>
            </a:pPr>
            <a:endParaRPr lang="en-GB" dirty="0">
              <a:latin typeface="Segoe Script" panose="020B0504020000000003" pitchFamily="34" charset="0"/>
            </a:endParaRPr>
          </a:p>
          <a:p>
            <a:pPr marL="0" indent="0">
              <a:buNone/>
            </a:pPr>
            <a:endParaRPr lang="en-GB" dirty="0">
              <a:latin typeface="Segoe Script" panose="020B0504020000000003" pitchFamily="34" charset="0"/>
            </a:endParaRP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838200" y="497287"/>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We Respond</a:t>
            </a:r>
          </a:p>
        </p:txBody>
      </p:sp>
      <p:pic>
        <p:nvPicPr>
          <p:cNvPr id="8" name="Picture 7" descr="A picture containing drawing, food&#10;&#10;Description automatically generated">
            <a:extLst>
              <a:ext uri="{FF2B5EF4-FFF2-40B4-BE49-F238E27FC236}">
                <a16:creationId xmlns:a16="http://schemas.microsoft.com/office/drawing/2014/main" id="{3504E6CC-7A6E-49F5-A043-4F1CB894FD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7668"/>
            <a:ext cx="1148287" cy="1148287"/>
          </a:xfrm>
          <a:prstGeom prst="rect">
            <a:avLst/>
          </a:prstGeom>
        </p:spPr>
      </p:pic>
    </p:spTree>
    <p:extLst>
      <p:ext uri="{BB962C8B-B14F-4D97-AF65-F5344CB8AC3E}">
        <p14:creationId xmlns:p14="http://schemas.microsoft.com/office/powerpoint/2010/main" val="10932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838200" y="560070"/>
            <a:ext cx="10515600" cy="5886450"/>
          </a:xfrm>
        </p:spPr>
        <p:txBody>
          <a:bodyPr>
            <a:noAutofit/>
          </a:bodyPr>
          <a:lstStyle/>
          <a:p>
            <a:pPr algn="ctr"/>
            <a:r>
              <a:rPr lang="en-GB" sz="4000" b="1" dirty="0">
                <a:latin typeface="Segoe Script" panose="020B0504020000000003" pitchFamily="34" charset="0"/>
              </a:rPr>
              <a:t>GO FORTH</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Think about how you can cooperate with others this week.</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How could you combine your gifts and talents with those of others, to achieve something that none of you could do on your own? </a:t>
            </a:r>
            <a:br>
              <a:rPr lang="en-GB" sz="4000" dirty="0">
                <a:latin typeface="Segoe Script" panose="020B0504020000000003" pitchFamily="34" charset="0"/>
              </a:rPr>
            </a:br>
            <a:br>
              <a:rPr lang="en-GB" sz="4000" dirty="0">
                <a:latin typeface="Segoe Script" panose="020B0504020000000003" pitchFamily="34" charset="0"/>
              </a:rPr>
            </a:br>
            <a:endParaRPr lang="en-GB" sz="4000" dirty="0">
              <a:latin typeface="Segoe Script" panose="020B0504020000000003" pitchFamily="34" charset="0"/>
            </a:endParaRPr>
          </a:p>
        </p:txBody>
      </p:sp>
      <p:pic>
        <p:nvPicPr>
          <p:cNvPr id="5" name="Picture 4" descr="A picture containing drawing, food&#10;&#10;Description automatically generated">
            <a:extLst>
              <a:ext uri="{FF2B5EF4-FFF2-40B4-BE49-F238E27FC236}">
                <a16:creationId xmlns:a16="http://schemas.microsoft.com/office/drawing/2014/main" id="{DCA8A5FE-0F01-44D2-A4B1-985405D4A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872" y="249381"/>
            <a:ext cx="1156757" cy="1156757"/>
          </a:xfrm>
          <a:prstGeom prst="rect">
            <a:avLst/>
          </a:prstGeom>
        </p:spPr>
      </p:pic>
      <p:pic>
        <p:nvPicPr>
          <p:cNvPr id="6" name="Glebe Court, Lych Gate 9 (2)">
            <a:hlinkClick r:id="" action="ppaction://media"/>
            <a:extLst>
              <a:ext uri="{FF2B5EF4-FFF2-40B4-BE49-F238E27FC236}">
                <a16:creationId xmlns:a16="http://schemas.microsoft.com/office/drawing/2014/main" id="{59AA2A68-CBF5-4465-8845-B0C209AF292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28909" y="5354782"/>
            <a:ext cx="609600" cy="609600"/>
          </a:xfrm>
          <a:prstGeom prst="rect">
            <a:avLst/>
          </a:prstGeom>
        </p:spPr>
      </p:pic>
    </p:spTree>
    <p:extLst>
      <p:ext uri="{BB962C8B-B14F-4D97-AF65-F5344CB8AC3E}">
        <p14:creationId xmlns:p14="http://schemas.microsoft.com/office/powerpoint/2010/main" val="315780428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5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990600" y="4097571"/>
            <a:ext cx="10515600" cy="231463"/>
          </a:xfrm>
        </p:spPr>
        <p:txBody>
          <a:bodyPr>
            <a:noAutofit/>
          </a:bodyPr>
          <a:lstStyle/>
          <a:p>
            <a:r>
              <a:rPr lang="en-GB" sz="3500" dirty="0">
                <a:latin typeface="Segoe Script" panose="020B0504020000000003" pitchFamily="34" charset="0"/>
              </a:rPr>
              <a:t>Dear Lord,</a:t>
            </a:r>
            <a:br>
              <a:rPr lang="en-GB" sz="3500" dirty="0">
                <a:latin typeface="Segoe Script" panose="020B0504020000000003" pitchFamily="34" charset="0"/>
              </a:rPr>
            </a:br>
            <a:r>
              <a:rPr lang="en-GB" sz="3500" dirty="0">
                <a:latin typeface="Segoe Script" panose="020B0504020000000003" pitchFamily="34" charset="0"/>
              </a:rPr>
              <a:t>Please help us to recognise and value our own treasures.  Let us work with those around us so that we bring out the best in each other and combine our talents to fulfil your purpose.</a:t>
            </a:r>
            <a:br>
              <a:rPr lang="en-GB" sz="3500" dirty="0">
                <a:latin typeface="Segoe Script" panose="020B0504020000000003" pitchFamily="34" charset="0"/>
              </a:rPr>
            </a:br>
            <a:r>
              <a:rPr lang="en-GB" sz="3500" dirty="0">
                <a:latin typeface="Segoe Script" panose="020B0504020000000003" pitchFamily="34" charset="0"/>
              </a:rPr>
              <a:t>Amen</a:t>
            </a:r>
            <a:br>
              <a:rPr lang="en-GB" sz="3500" dirty="0">
                <a:latin typeface="Segoe Script" panose="020B0504020000000003" pitchFamily="34" charset="0"/>
              </a:rPr>
            </a:br>
            <a:r>
              <a:rPr lang="en-GB" sz="3500" dirty="0">
                <a:latin typeface="Segoe Script" panose="020B0504020000000003" pitchFamily="34" charset="0"/>
              </a:rPr>
              <a:t>St Catherine of Siena and St Michael pray for us. </a:t>
            </a:r>
            <a:br>
              <a:rPr lang="en-GB" sz="3500" dirty="0">
                <a:latin typeface="Segoe Script" panose="020B0504020000000003" pitchFamily="34" charset="0"/>
              </a:rPr>
            </a:br>
            <a:r>
              <a:rPr lang="en-GB" sz="3600" dirty="0">
                <a:latin typeface="Segoe Script" panose="020B0504020000000003" pitchFamily="34" charset="0"/>
              </a:rPr>
              <a:t>In the name of the Father, and of the Son, and of the Holy Spirit, Amen.</a:t>
            </a:r>
            <a:endParaRPr lang="en-GB" sz="3500" dirty="0">
              <a:latin typeface="Segoe Script" panose="020B0504020000000003" pitchFamily="34" charset="0"/>
            </a:endParaRP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Let us say together:</a:t>
            </a:r>
          </a:p>
        </p:txBody>
      </p:sp>
      <p:pic>
        <p:nvPicPr>
          <p:cNvPr id="6" name="Picture 5" descr="A picture containing drawing, food&#10;&#10;Description automatically generated">
            <a:extLst>
              <a:ext uri="{FF2B5EF4-FFF2-40B4-BE49-F238E27FC236}">
                <a16:creationId xmlns:a16="http://schemas.microsoft.com/office/drawing/2014/main" id="{9A4C1C1F-AD03-43F3-9848-34B976F7D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81473"/>
            <a:ext cx="1290069" cy="1290069"/>
          </a:xfrm>
          <a:prstGeom prst="rect">
            <a:avLst/>
          </a:prstGeom>
        </p:spPr>
      </p:pic>
    </p:spTree>
    <p:extLst>
      <p:ext uri="{BB962C8B-B14F-4D97-AF65-F5344CB8AC3E}">
        <p14:creationId xmlns:p14="http://schemas.microsoft.com/office/powerpoint/2010/main" val="2212911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4D8B-263C-4613-9715-EAFCA39BFD05}"/>
              </a:ext>
            </a:extLst>
          </p:cNvPr>
          <p:cNvSpPr>
            <a:spLocks noGrp="1"/>
          </p:cNvSpPr>
          <p:nvPr>
            <p:ph type="title"/>
          </p:nvPr>
        </p:nvSpPr>
        <p:spPr>
          <a:xfrm>
            <a:off x="945078" y="3338512"/>
            <a:ext cx="10515600" cy="1850708"/>
          </a:xfrm>
        </p:spPr>
        <p:txBody>
          <a:bodyPr>
            <a:normAutofit fontScale="90000"/>
          </a:bodyPr>
          <a:lstStyle/>
          <a:p>
            <a:pPr algn="ctr"/>
            <a:r>
              <a:rPr lang="en-GB" b="1" dirty="0">
                <a:latin typeface="Segoe Script" panose="020B0504020000000003" pitchFamily="34" charset="0"/>
              </a:rPr>
              <a:t>Final Hymn</a:t>
            </a:r>
            <a:br>
              <a:rPr lang="en-GB" b="1" dirty="0">
                <a:latin typeface="Segoe Script" panose="020B0504020000000003" pitchFamily="34" charset="0"/>
              </a:rPr>
            </a:br>
            <a:r>
              <a:rPr lang="en-GB" b="1" dirty="0">
                <a:latin typeface="Segoe Script" panose="020B0504020000000003" pitchFamily="34" charset="0"/>
              </a:rPr>
              <a:t>Join together in some ‘Whisper Singing.’</a:t>
            </a:r>
            <a:br>
              <a:rPr lang="en-GB" b="1" dirty="0">
                <a:latin typeface="Segoe Script" panose="020B0504020000000003" pitchFamily="34" charset="0"/>
              </a:rPr>
            </a:br>
            <a:br>
              <a:rPr lang="en-GB" b="1" dirty="0">
                <a:latin typeface="Segoe Script" panose="020B0504020000000003" pitchFamily="34" charset="0"/>
              </a:rPr>
            </a:br>
            <a:r>
              <a:rPr lang="en-GB" b="1" dirty="0">
                <a:latin typeface="Segoe Script" panose="020B0504020000000003" pitchFamily="34" charset="0"/>
                <a:hlinkClick r:id="rId2"/>
              </a:rPr>
              <a:t>https://www.youtube.com/watch?v=jgnXHVsSXX0</a:t>
            </a:r>
            <a:r>
              <a:rPr lang="en-GB" b="1" dirty="0">
                <a:latin typeface="Segoe Script" panose="020B0504020000000003" pitchFamily="34" charset="0"/>
              </a:rPr>
              <a:t> </a:t>
            </a:r>
            <a:br>
              <a:rPr lang="en-GB" dirty="0"/>
            </a:br>
            <a:br>
              <a:rPr lang="en-GB" dirty="0"/>
            </a:br>
            <a:endParaRPr lang="en-GB" dirty="0"/>
          </a:p>
        </p:txBody>
      </p:sp>
      <p:sp>
        <p:nvSpPr>
          <p:cNvPr id="4" name="Content Placeholder 3">
            <a:extLst>
              <a:ext uri="{FF2B5EF4-FFF2-40B4-BE49-F238E27FC236}">
                <a16:creationId xmlns:a16="http://schemas.microsoft.com/office/drawing/2014/main" id="{1961E68D-06C1-4EEE-B603-28680D4F5924}"/>
              </a:ext>
            </a:extLst>
          </p:cNvPr>
          <p:cNvSpPr>
            <a:spLocks noGrp="1"/>
          </p:cNvSpPr>
          <p:nvPr>
            <p:ph idx="1"/>
          </p:nvPr>
        </p:nvSpPr>
        <p:spPr>
          <a:xfrm>
            <a:off x="1261110" y="297496"/>
            <a:ext cx="10515600" cy="4351338"/>
          </a:xfrm>
        </p:spPr>
        <p:txBody>
          <a:bodyPr/>
          <a:lstStyle/>
          <a:p>
            <a:pPr marL="0" indent="0">
              <a:buNone/>
            </a:pPr>
            <a:endParaRPr lang="en-GB" dirty="0"/>
          </a:p>
          <a:p>
            <a:endParaRPr lang="en-GB" dirty="0"/>
          </a:p>
        </p:txBody>
      </p:sp>
      <p:pic>
        <p:nvPicPr>
          <p:cNvPr id="5" name="Picture 4" descr="A picture containing drawing, food&#10;&#10;Description automatically generated">
            <a:extLst>
              <a:ext uri="{FF2B5EF4-FFF2-40B4-BE49-F238E27FC236}">
                <a16:creationId xmlns:a16="http://schemas.microsoft.com/office/drawing/2014/main" id="{7AF76A98-4404-4543-BD90-C24E45D4D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67" y="193962"/>
            <a:ext cx="1482437" cy="1482437"/>
          </a:xfrm>
          <a:prstGeom prst="rect">
            <a:avLst/>
          </a:prstGeom>
        </p:spPr>
      </p:pic>
    </p:spTree>
    <p:extLst>
      <p:ext uri="{BB962C8B-B14F-4D97-AF65-F5344CB8AC3E}">
        <p14:creationId xmlns:p14="http://schemas.microsoft.com/office/powerpoint/2010/main" val="31800884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7590</TotalTime>
  <Words>114</Words>
  <Application>Microsoft Office PowerPoint</Application>
  <PresentationFormat>Widescreen</PresentationFormat>
  <Paragraphs>17</Paragraphs>
  <Slides>8</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Segoe Script</vt:lpstr>
      <vt:lpstr>Office Theme</vt:lpstr>
      <vt:lpstr>PowerPoint Presentation</vt:lpstr>
      <vt:lpstr>Collective Worship Cooperation </vt:lpstr>
      <vt:lpstr> Let us join together, making the sign of the cross as a sign that we about to talk to God.</vt:lpstr>
      <vt:lpstr> </vt:lpstr>
      <vt:lpstr> </vt:lpstr>
      <vt:lpstr>GO FORTH  Think about how you can cooperate with others this week.  How could you combine your gifts and talents with those of others, to achieve something that none of you could do on your own?   </vt:lpstr>
      <vt:lpstr>Dear Lord, Please help us to recognise and value our own treasures.  Let us work with those around us so that we bring out the best in each other and combine our talents to fulfil your purpose. Amen St Catherine of Siena and St Michael pray for us.  In the name of the Father, and of the Son, and of the Holy Spirit, Amen.</vt:lpstr>
      <vt:lpstr>Final Hymn Join together in some ‘Whisper Singing.’  https://www.youtube.com/watch?v=jgnXHVsSXX0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Nikki Kane</cp:lastModifiedBy>
  <cp:revision>61</cp:revision>
  <cp:lastPrinted>2020-09-10T13:26:35Z</cp:lastPrinted>
  <dcterms:created xsi:type="dcterms:W3CDTF">2020-09-08T10:25:36Z</dcterms:created>
  <dcterms:modified xsi:type="dcterms:W3CDTF">2020-09-28T11:16:00Z</dcterms:modified>
</cp:coreProperties>
</file>