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8" r:id="rId4"/>
    <p:sldId id="261" r:id="rId5"/>
    <p:sldId id="274" r:id="rId6"/>
    <p:sldId id="276" r:id="rId7"/>
    <p:sldId id="269" r:id="rId8"/>
    <p:sldId id="268" r:id="rId9"/>
    <p:sldId id="270" r:id="rId10"/>
    <p:sldId id="272" r:id="rId11"/>
    <p:sldId id="273" r:id="rId12"/>
    <p:sldId id="271" r:id="rId13"/>
    <p:sldId id="264"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9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D735-817F-4452-AEBB-DB006487F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04A65B-E911-4D94-8E16-0283DADD5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8C8F3D-9247-4AC1-B76A-6AB14AA60FBD}"/>
              </a:ext>
            </a:extLst>
          </p:cNvPr>
          <p:cNvSpPr>
            <a:spLocks noGrp="1"/>
          </p:cNvSpPr>
          <p:nvPr>
            <p:ph type="dt" sz="half" idx="10"/>
          </p:nvPr>
        </p:nvSpPr>
        <p:spPr/>
        <p:txBody>
          <a:bodyPr/>
          <a:lstStyle/>
          <a:p>
            <a:fld id="{A39640C3-7B60-4567-B1CE-9682C113590A}" type="datetimeFigureOut">
              <a:rPr lang="en-GB" smtClean="0"/>
              <a:t>09/09/2020</a:t>
            </a:fld>
            <a:endParaRPr lang="en-GB"/>
          </a:p>
        </p:txBody>
      </p:sp>
      <p:sp>
        <p:nvSpPr>
          <p:cNvPr id="5" name="Footer Placeholder 4">
            <a:extLst>
              <a:ext uri="{FF2B5EF4-FFF2-40B4-BE49-F238E27FC236}">
                <a16:creationId xmlns:a16="http://schemas.microsoft.com/office/drawing/2014/main" id="{0E566040-08F5-4149-937B-A25ABBE5C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FCE59-EF13-4827-9AEC-5B817AC5BCE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73183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F047-89C3-4090-B490-6CC8CB36BC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1AA93-47E0-457C-BEB6-8443D812B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FA19A-295B-4B15-8600-7D180806B32A}"/>
              </a:ext>
            </a:extLst>
          </p:cNvPr>
          <p:cNvSpPr>
            <a:spLocks noGrp="1"/>
          </p:cNvSpPr>
          <p:nvPr>
            <p:ph type="dt" sz="half" idx="10"/>
          </p:nvPr>
        </p:nvSpPr>
        <p:spPr/>
        <p:txBody>
          <a:bodyPr/>
          <a:lstStyle/>
          <a:p>
            <a:fld id="{A39640C3-7B60-4567-B1CE-9682C113590A}" type="datetimeFigureOut">
              <a:rPr lang="en-GB" smtClean="0"/>
              <a:t>09/09/2020</a:t>
            </a:fld>
            <a:endParaRPr lang="en-GB"/>
          </a:p>
        </p:txBody>
      </p:sp>
      <p:sp>
        <p:nvSpPr>
          <p:cNvPr id="5" name="Footer Placeholder 4">
            <a:extLst>
              <a:ext uri="{FF2B5EF4-FFF2-40B4-BE49-F238E27FC236}">
                <a16:creationId xmlns:a16="http://schemas.microsoft.com/office/drawing/2014/main" id="{B9576396-B57D-4F6B-8D4A-93DC75D56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E0E21-576D-47E3-9A5A-5EDC5E0B8888}"/>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7458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C742F-BE08-4BB2-9445-ECD02B07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334D8D-3AA0-4E70-A688-7156C3ACA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F1E13-502E-4613-B3C3-0943B6301F42}"/>
              </a:ext>
            </a:extLst>
          </p:cNvPr>
          <p:cNvSpPr>
            <a:spLocks noGrp="1"/>
          </p:cNvSpPr>
          <p:nvPr>
            <p:ph type="dt" sz="half" idx="10"/>
          </p:nvPr>
        </p:nvSpPr>
        <p:spPr/>
        <p:txBody>
          <a:bodyPr/>
          <a:lstStyle/>
          <a:p>
            <a:fld id="{A39640C3-7B60-4567-B1CE-9682C113590A}" type="datetimeFigureOut">
              <a:rPr lang="en-GB" smtClean="0"/>
              <a:t>09/09/2020</a:t>
            </a:fld>
            <a:endParaRPr lang="en-GB"/>
          </a:p>
        </p:txBody>
      </p:sp>
      <p:sp>
        <p:nvSpPr>
          <p:cNvPr id="5" name="Footer Placeholder 4">
            <a:extLst>
              <a:ext uri="{FF2B5EF4-FFF2-40B4-BE49-F238E27FC236}">
                <a16:creationId xmlns:a16="http://schemas.microsoft.com/office/drawing/2014/main" id="{C92F3C07-C81D-433D-9977-CA12B7A8D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DE234-4299-48E6-A484-F3D41055E55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01101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F82D-4D30-472F-B74A-3509A12B86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5A52E4-C5DA-46EF-A7E6-C801EB8EC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24883D-D15C-46D6-AACF-CF8D1D714BA8}"/>
              </a:ext>
            </a:extLst>
          </p:cNvPr>
          <p:cNvSpPr>
            <a:spLocks noGrp="1"/>
          </p:cNvSpPr>
          <p:nvPr>
            <p:ph type="dt" sz="half" idx="10"/>
          </p:nvPr>
        </p:nvSpPr>
        <p:spPr/>
        <p:txBody>
          <a:bodyPr/>
          <a:lstStyle/>
          <a:p>
            <a:fld id="{A39640C3-7B60-4567-B1CE-9682C113590A}" type="datetimeFigureOut">
              <a:rPr lang="en-GB" smtClean="0"/>
              <a:t>09/09/2020</a:t>
            </a:fld>
            <a:endParaRPr lang="en-GB"/>
          </a:p>
        </p:txBody>
      </p:sp>
      <p:sp>
        <p:nvSpPr>
          <p:cNvPr id="5" name="Footer Placeholder 4">
            <a:extLst>
              <a:ext uri="{FF2B5EF4-FFF2-40B4-BE49-F238E27FC236}">
                <a16:creationId xmlns:a16="http://schemas.microsoft.com/office/drawing/2014/main" id="{C5BC1D04-4294-4B04-A141-2FA953390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8E0E1-8352-441A-A179-F8A234E061D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2883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6F6E-92D3-4A11-BF6B-ED9760A6C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74677-AA4F-4591-9777-ED41F6299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743621-2459-43BB-A56A-9F3199B380D7}"/>
              </a:ext>
            </a:extLst>
          </p:cNvPr>
          <p:cNvSpPr>
            <a:spLocks noGrp="1"/>
          </p:cNvSpPr>
          <p:nvPr>
            <p:ph type="dt" sz="half" idx="10"/>
          </p:nvPr>
        </p:nvSpPr>
        <p:spPr/>
        <p:txBody>
          <a:bodyPr/>
          <a:lstStyle/>
          <a:p>
            <a:fld id="{A39640C3-7B60-4567-B1CE-9682C113590A}" type="datetimeFigureOut">
              <a:rPr lang="en-GB" smtClean="0"/>
              <a:t>09/09/2020</a:t>
            </a:fld>
            <a:endParaRPr lang="en-GB"/>
          </a:p>
        </p:txBody>
      </p:sp>
      <p:sp>
        <p:nvSpPr>
          <p:cNvPr id="5" name="Footer Placeholder 4">
            <a:extLst>
              <a:ext uri="{FF2B5EF4-FFF2-40B4-BE49-F238E27FC236}">
                <a16:creationId xmlns:a16="http://schemas.microsoft.com/office/drawing/2014/main" id="{033F4558-C356-4AE4-92B6-C580E0BD3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B939D-72B1-4E50-AF96-E25625AA5541}"/>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1273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6D5E-DC71-4E67-86A0-564954D75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965FEA-F9E8-4431-807A-D95516DFF2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19D77B-CC65-4AD4-8EC3-9C5D15C0A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B1707E-F2A5-40A8-8AB6-58863994E837}"/>
              </a:ext>
            </a:extLst>
          </p:cNvPr>
          <p:cNvSpPr>
            <a:spLocks noGrp="1"/>
          </p:cNvSpPr>
          <p:nvPr>
            <p:ph type="dt" sz="half" idx="10"/>
          </p:nvPr>
        </p:nvSpPr>
        <p:spPr/>
        <p:txBody>
          <a:bodyPr/>
          <a:lstStyle/>
          <a:p>
            <a:fld id="{A39640C3-7B60-4567-B1CE-9682C113590A}" type="datetimeFigureOut">
              <a:rPr lang="en-GB" smtClean="0"/>
              <a:t>09/09/2020</a:t>
            </a:fld>
            <a:endParaRPr lang="en-GB"/>
          </a:p>
        </p:txBody>
      </p:sp>
      <p:sp>
        <p:nvSpPr>
          <p:cNvPr id="6" name="Footer Placeholder 5">
            <a:extLst>
              <a:ext uri="{FF2B5EF4-FFF2-40B4-BE49-F238E27FC236}">
                <a16:creationId xmlns:a16="http://schemas.microsoft.com/office/drawing/2014/main" id="{0AB091BE-D033-4A59-819F-505A6F3E9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0913A2-4A3F-490C-A1D1-2587B4A213C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217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11BE-EBF6-4FF5-B296-F595E36ED8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9107F4-5049-4EA0-A2C9-CD9F7A50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E5F35-2128-4391-B36A-0D4DD592B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097AA1-1EE9-424E-B95E-DE6A0EAD0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6B390-0DA7-452F-9A37-C8EA96FEBF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AB6641-329C-4967-B0BF-6CB1CD5F0B00}"/>
              </a:ext>
            </a:extLst>
          </p:cNvPr>
          <p:cNvSpPr>
            <a:spLocks noGrp="1"/>
          </p:cNvSpPr>
          <p:nvPr>
            <p:ph type="dt" sz="half" idx="10"/>
          </p:nvPr>
        </p:nvSpPr>
        <p:spPr/>
        <p:txBody>
          <a:bodyPr/>
          <a:lstStyle/>
          <a:p>
            <a:fld id="{A39640C3-7B60-4567-B1CE-9682C113590A}" type="datetimeFigureOut">
              <a:rPr lang="en-GB" smtClean="0"/>
              <a:t>09/09/2020</a:t>
            </a:fld>
            <a:endParaRPr lang="en-GB"/>
          </a:p>
        </p:txBody>
      </p:sp>
      <p:sp>
        <p:nvSpPr>
          <p:cNvPr id="8" name="Footer Placeholder 7">
            <a:extLst>
              <a:ext uri="{FF2B5EF4-FFF2-40B4-BE49-F238E27FC236}">
                <a16:creationId xmlns:a16="http://schemas.microsoft.com/office/drawing/2014/main" id="{1BA67327-AEED-4086-AFEC-09203FEE94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96C64D-3636-4DC3-B0E6-525BFBB18AE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8076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AB8B-3FFD-45D0-848E-31EC1C86AB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47CCED-D8E3-4F7C-B7EE-7E9F0883456C}"/>
              </a:ext>
            </a:extLst>
          </p:cNvPr>
          <p:cNvSpPr>
            <a:spLocks noGrp="1"/>
          </p:cNvSpPr>
          <p:nvPr>
            <p:ph type="dt" sz="half" idx="10"/>
          </p:nvPr>
        </p:nvSpPr>
        <p:spPr/>
        <p:txBody>
          <a:bodyPr/>
          <a:lstStyle/>
          <a:p>
            <a:fld id="{A39640C3-7B60-4567-B1CE-9682C113590A}" type="datetimeFigureOut">
              <a:rPr lang="en-GB" smtClean="0"/>
              <a:t>09/09/2020</a:t>
            </a:fld>
            <a:endParaRPr lang="en-GB"/>
          </a:p>
        </p:txBody>
      </p:sp>
      <p:sp>
        <p:nvSpPr>
          <p:cNvPr id="4" name="Footer Placeholder 3">
            <a:extLst>
              <a:ext uri="{FF2B5EF4-FFF2-40B4-BE49-F238E27FC236}">
                <a16:creationId xmlns:a16="http://schemas.microsoft.com/office/drawing/2014/main" id="{9E4D1438-E0C4-47DC-8684-C7341F59B7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3A143A-A762-4294-87FF-C20B4ACF322F}"/>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372528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A9669-4D07-4DA8-9EED-E9637DCBD0F8}"/>
              </a:ext>
            </a:extLst>
          </p:cNvPr>
          <p:cNvSpPr>
            <a:spLocks noGrp="1"/>
          </p:cNvSpPr>
          <p:nvPr>
            <p:ph type="dt" sz="half" idx="10"/>
          </p:nvPr>
        </p:nvSpPr>
        <p:spPr/>
        <p:txBody>
          <a:bodyPr/>
          <a:lstStyle/>
          <a:p>
            <a:fld id="{A39640C3-7B60-4567-B1CE-9682C113590A}" type="datetimeFigureOut">
              <a:rPr lang="en-GB" smtClean="0"/>
              <a:t>09/09/2020</a:t>
            </a:fld>
            <a:endParaRPr lang="en-GB"/>
          </a:p>
        </p:txBody>
      </p:sp>
      <p:sp>
        <p:nvSpPr>
          <p:cNvPr id="3" name="Footer Placeholder 2">
            <a:extLst>
              <a:ext uri="{FF2B5EF4-FFF2-40B4-BE49-F238E27FC236}">
                <a16:creationId xmlns:a16="http://schemas.microsoft.com/office/drawing/2014/main" id="{744EA872-2066-4E05-8AFA-30154090D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45EF60-D0A3-4256-9911-AC7C449579B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9527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A53D-3624-4952-8674-2B7C34D13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E9EB50-473F-4027-A1C4-D2BA382CD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EF4007-5653-479D-AED4-F2FD8066D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E3621-A250-4DB0-9E7B-9F3871023D6E}"/>
              </a:ext>
            </a:extLst>
          </p:cNvPr>
          <p:cNvSpPr>
            <a:spLocks noGrp="1"/>
          </p:cNvSpPr>
          <p:nvPr>
            <p:ph type="dt" sz="half" idx="10"/>
          </p:nvPr>
        </p:nvSpPr>
        <p:spPr/>
        <p:txBody>
          <a:bodyPr/>
          <a:lstStyle/>
          <a:p>
            <a:fld id="{A39640C3-7B60-4567-B1CE-9682C113590A}" type="datetimeFigureOut">
              <a:rPr lang="en-GB" smtClean="0"/>
              <a:t>09/09/2020</a:t>
            </a:fld>
            <a:endParaRPr lang="en-GB"/>
          </a:p>
        </p:txBody>
      </p:sp>
      <p:sp>
        <p:nvSpPr>
          <p:cNvPr id="6" name="Footer Placeholder 5">
            <a:extLst>
              <a:ext uri="{FF2B5EF4-FFF2-40B4-BE49-F238E27FC236}">
                <a16:creationId xmlns:a16="http://schemas.microsoft.com/office/drawing/2014/main" id="{CD69993D-42B8-4E53-A17B-1457BB4C59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3B2CFA-1666-4D2D-B0AE-497F9909411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685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6299-5885-48D4-B46F-9EF06F882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9CA7C2-DED1-4193-9951-28B0A72A3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21035-05C5-4929-AD51-4A0437950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17044-5130-41FE-BAB4-6076D55DA77A}"/>
              </a:ext>
            </a:extLst>
          </p:cNvPr>
          <p:cNvSpPr>
            <a:spLocks noGrp="1"/>
          </p:cNvSpPr>
          <p:nvPr>
            <p:ph type="dt" sz="half" idx="10"/>
          </p:nvPr>
        </p:nvSpPr>
        <p:spPr/>
        <p:txBody>
          <a:bodyPr/>
          <a:lstStyle/>
          <a:p>
            <a:fld id="{A39640C3-7B60-4567-B1CE-9682C113590A}" type="datetimeFigureOut">
              <a:rPr lang="en-GB" smtClean="0"/>
              <a:t>09/09/2020</a:t>
            </a:fld>
            <a:endParaRPr lang="en-GB"/>
          </a:p>
        </p:txBody>
      </p:sp>
      <p:sp>
        <p:nvSpPr>
          <p:cNvPr id="6" name="Footer Placeholder 5">
            <a:extLst>
              <a:ext uri="{FF2B5EF4-FFF2-40B4-BE49-F238E27FC236}">
                <a16:creationId xmlns:a16="http://schemas.microsoft.com/office/drawing/2014/main" id="{24E5C5D4-5FB8-4428-B91F-92B439E6B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42DFD2-C975-43F5-BED8-4152FF03304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95340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74000">
              <a:schemeClr val="bg1">
                <a:lumMod val="95000"/>
              </a:schemeClr>
            </a:gs>
            <a:gs pos="83000">
              <a:schemeClr val="bg1">
                <a:lumMod val="85000"/>
              </a:schemeClr>
            </a:gs>
            <a:gs pos="100000">
              <a:srgbClr val="FFCC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5FFED-FD3A-4C59-ABD4-A3231F5B8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6B495-2259-4145-8750-233051ABE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578F6-7FDE-45DA-844B-A0272C61C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40C3-7B60-4567-B1CE-9682C113590A}" type="datetimeFigureOut">
              <a:rPr lang="en-GB" smtClean="0"/>
              <a:t>09/09/2020</a:t>
            </a:fld>
            <a:endParaRPr lang="en-GB"/>
          </a:p>
        </p:txBody>
      </p:sp>
      <p:sp>
        <p:nvSpPr>
          <p:cNvPr id="5" name="Footer Placeholder 4">
            <a:extLst>
              <a:ext uri="{FF2B5EF4-FFF2-40B4-BE49-F238E27FC236}">
                <a16:creationId xmlns:a16="http://schemas.microsoft.com/office/drawing/2014/main" id="{C7B48E90-9236-48A4-A6A1-BA3F7BD95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6089AA-1709-42C4-8B17-95F58B3CE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8972-640E-4C13-9585-6F0DC7DA8E6E}" type="slidenum">
              <a:rPr lang="en-GB" smtClean="0"/>
              <a:t>‹#›</a:t>
            </a:fld>
            <a:endParaRPr lang="en-GB"/>
          </a:p>
        </p:txBody>
      </p:sp>
    </p:spTree>
    <p:extLst>
      <p:ext uri="{BB962C8B-B14F-4D97-AF65-F5344CB8AC3E}">
        <p14:creationId xmlns:p14="http://schemas.microsoft.com/office/powerpoint/2010/main" val="119304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F1oNP4vaW_c?feature=oembed"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fyPaS2m4e5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542F-DBB3-4CBE-8D86-BED231691996}"/>
              </a:ext>
            </a:extLst>
          </p:cNvPr>
          <p:cNvSpPr>
            <a:spLocks noGrp="1"/>
          </p:cNvSpPr>
          <p:nvPr>
            <p:ph type="title"/>
          </p:nvPr>
        </p:nvSpPr>
        <p:spPr/>
        <p:txBody>
          <a:bodyPr/>
          <a:lstStyle/>
          <a:p>
            <a:endParaRPr lang="en-GB"/>
          </a:p>
        </p:txBody>
      </p:sp>
      <p:pic>
        <p:nvPicPr>
          <p:cNvPr id="4" name="Online Media 3" title="Everyday God">
            <a:hlinkClick r:id="" action="ppaction://media"/>
            <a:extLst>
              <a:ext uri="{FF2B5EF4-FFF2-40B4-BE49-F238E27FC236}">
                <a16:creationId xmlns:a16="http://schemas.microsoft.com/office/drawing/2014/main" id="{ACB25A12-38EC-46D3-B0C5-AA5084BDC173}"/>
              </a:ext>
            </a:extLst>
          </p:cNvPr>
          <p:cNvPicPr>
            <a:picLocks noGrp="1" noRot="1" noChangeAspect="1"/>
          </p:cNvPicPr>
          <p:nvPr>
            <p:ph idx="1"/>
            <a:videoFile r:link="rId1"/>
          </p:nvPr>
        </p:nvPicPr>
        <p:blipFill>
          <a:blip r:embed="rId3"/>
          <a:stretch>
            <a:fillRect/>
          </a:stretch>
        </p:blipFill>
        <p:spPr>
          <a:xfrm>
            <a:off x="2639819" y="365125"/>
            <a:ext cx="6912362" cy="5180965"/>
          </a:xfrm>
          <a:prstGeom prst="rect">
            <a:avLst/>
          </a:prstGeom>
        </p:spPr>
      </p:pic>
    </p:spTree>
    <p:extLst>
      <p:ext uri="{BB962C8B-B14F-4D97-AF65-F5344CB8AC3E}">
        <p14:creationId xmlns:p14="http://schemas.microsoft.com/office/powerpoint/2010/main" val="986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9DCA-D957-4357-9888-59FC2A0B1404}"/>
              </a:ext>
            </a:extLst>
          </p:cNvPr>
          <p:cNvSpPr>
            <a:spLocks noGrp="1"/>
          </p:cNvSpPr>
          <p:nvPr>
            <p:ph type="title"/>
          </p:nvPr>
        </p:nvSpPr>
        <p:spPr/>
        <p:txBody>
          <a:bodyPr/>
          <a:lstStyle/>
          <a:p>
            <a:endParaRPr lang="en-GB"/>
          </a:p>
        </p:txBody>
      </p:sp>
      <p:pic>
        <p:nvPicPr>
          <p:cNvPr id="1028" name="Picture 4" descr="Open black palm. | High-Quality Stock Photos ~ Creative Market">
            <a:extLst>
              <a:ext uri="{FF2B5EF4-FFF2-40B4-BE49-F238E27FC236}">
                <a16:creationId xmlns:a16="http://schemas.microsoft.com/office/drawing/2014/main" id="{5DDBE15B-1821-4B3D-B45A-B6E28A7B810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0698" b="21909"/>
          <a:stretch/>
        </p:blipFill>
        <p:spPr bwMode="auto">
          <a:xfrm>
            <a:off x="2708973" y="225632"/>
            <a:ext cx="7158146" cy="61623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3851A0A-C696-4384-9146-91793E6E6D7B}"/>
              </a:ext>
            </a:extLst>
          </p:cNvPr>
          <p:cNvCxnSpPr>
            <a:cxnSpLocks/>
          </p:cNvCxnSpPr>
          <p:nvPr/>
        </p:nvCxnSpPr>
        <p:spPr>
          <a:xfrm flipV="1">
            <a:off x="3728852" y="470062"/>
            <a:ext cx="2078183" cy="5630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hought Bubble: Cloud 5">
            <a:extLst>
              <a:ext uri="{FF2B5EF4-FFF2-40B4-BE49-F238E27FC236}">
                <a16:creationId xmlns:a16="http://schemas.microsoft.com/office/drawing/2014/main" id="{68C7192C-5C44-4353-BF61-417D768776CC}"/>
              </a:ext>
            </a:extLst>
          </p:cNvPr>
          <p:cNvSpPr/>
          <p:nvPr/>
        </p:nvSpPr>
        <p:spPr>
          <a:xfrm rot="375934">
            <a:off x="121390" y="673502"/>
            <a:ext cx="3861480" cy="2435883"/>
          </a:xfrm>
          <a:prstGeom prst="cloudCallout">
            <a:avLst>
              <a:gd name="adj1" fmla="val 44424"/>
              <a:gd name="adj2" fmla="val 328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C1E34B7-0308-4287-A54D-DB89793B5B28}"/>
              </a:ext>
            </a:extLst>
          </p:cNvPr>
          <p:cNvSpPr txBox="1"/>
          <p:nvPr/>
        </p:nvSpPr>
        <p:spPr>
          <a:xfrm>
            <a:off x="736270" y="1163782"/>
            <a:ext cx="2778826" cy="923330"/>
          </a:xfrm>
          <a:prstGeom prst="rect">
            <a:avLst/>
          </a:prstGeom>
          <a:noFill/>
        </p:spPr>
        <p:txBody>
          <a:bodyPr wrap="square" rtlCol="0">
            <a:spAutoFit/>
          </a:bodyPr>
          <a:lstStyle/>
          <a:p>
            <a:r>
              <a:rPr lang="en-GB" dirty="0"/>
              <a:t>What has stood out during this week?  It might be something good or bad. </a:t>
            </a:r>
          </a:p>
        </p:txBody>
      </p:sp>
      <p:pic>
        <p:nvPicPr>
          <p:cNvPr id="3" name="Middle">
            <a:hlinkClick r:id="" action="ppaction://media"/>
            <a:extLst>
              <a:ext uri="{FF2B5EF4-FFF2-40B4-BE49-F238E27FC236}">
                <a16:creationId xmlns:a16="http://schemas.microsoft.com/office/drawing/2014/main" id="{BD41A879-C09B-46C5-8BB9-EBE7FFA785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26090" y="5650230"/>
            <a:ext cx="609600" cy="609600"/>
          </a:xfrm>
          <a:prstGeom prst="rect">
            <a:avLst/>
          </a:prstGeom>
        </p:spPr>
      </p:pic>
    </p:spTree>
    <p:extLst>
      <p:ext uri="{BB962C8B-B14F-4D97-AF65-F5344CB8AC3E}">
        <p14:creationId xmlns:p14="http://schemas.microsoft.com/office/powerpoint/2010/main" val="2321938520"/>
      </p:ext>
    </p:extLst>
  </p:cSld>
  <p:clrMapOvr>
    <a:masterClrMapping/>
  </p:clrMapOvr>
  <mc:AlternateContent xmlns:mc="http://schemas.openxmlformats.org/markup-compatibility/2006">
    <mc:Choice xmlns:p14="http://schemas.microsoft.com/office/powerpoint/2010/main" Requires="p14">
      <p:transition spd="slow" p14:dur="2000" advClick="0" advTm="38000"/>
    </mc:Choice>
    <mc:Fallback>
      <p:transition spd="slow" advClick="0"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9DCA-D957-4357-9888-59FC2A0B1404}"/>
              </a:ext>
            </a:extLst>
          </p:cNvPr>
          <p:cNvSpPr>
            <a:spLocks noGrp="1"/>
          </p:cNvSpPr>
          <p:nvPr>
            <p:ph type="title"/>
          </p:nvPr>
        </p:nvSpPr>
        <p:spPr/>
        <p:txBody>
          <a:bodyPr/>
          <a:lstStyle/>
          <a:p>
            <a:endParaRPr lang="en-GB"/>
          </a:p>
        </p:txBody>
      </p:sp>
      <p:pic>
        <p:nvPicPr>
          <p:cNvPr id="1028" name="Picture 4" descr="Open black palm. | High-Quality Stock Photos ~ Creative Market">
            <a:extLst>
              <a:ext uri="{FF2B5EF4-FFF2-40B4-BE49-F238E27FC236}">
                <a16:creationId xmlns:a16="http://schemas.microsoft.com/office/drawing/2014/main" id="{5DDBE15B-1821-4B3D-B45A-B6E28A7B810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0698" b="21909"/>
          <a:stretch/>
        </p:blipFill>
        <p:spPr bwMode="auto">
          <a:xfrm>
            <a:off x="2708973" y="225632"/>
            <a:ext cx="7158146" cy="61623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3851A0A-C696-4384-9146-91793E6E6D7B}"/>
              </a:ext>
            </a:extLst>
          </p:cNvPr>
          <p:cNvCxnSpPr>
            <a:cxnSpLocks/>
          </p:cNvCxnSpPr>
          <p:nvPr/>
        </p:nvCxnSpPr>
        <p:spPr>
          <a:xfrm flipH="1" flipV="1">
            <a:off x="7517082" y="1068413"/>
            <a:ext cx="2078180" cy="110477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2" descr="Obrázok">
            <a:extLst>
              <a:ext uri="{FF2B5EF4-FFF2-40B4-BE49-F238E27FC236}">
                <a16:creationId xmlns:a16="http://schemas.microsoft.com/office/drawing/2014/main" id="{F788C5BA-8F34-4975-A1F8-506937948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9741" y="-653777"/>
            <a:ext cx="5194227" cy="7349840"/>
          </a:xfrm>
          <a:prstGeom prst="rect">
            <a:avLst/>
          </a:prstGeom>
          <a:noFill/>
          <a:extLst>
            <a:ext uri="{909E8E84-426E-40DD-AFC4-6F175D3DCCD1}">
              <a14:hiddenFill xmlns:a14="http://schemas.microsoft.com/office/drawing/2010/main">
                <a:solidFill>
                  <a:srgbClr val="FFFFFF"/>
                </a:solidFill>
              </a14:hiddenFill>
            </a:ext>
          </a:extLst>
        </p:spPr>
      </p:pic>
      <p:sp>
        <p:nvSpPr>
          <p:cNvPr id="8" name="Thought Bubble: Cloud 7">
            <a:extLst>
              <a:ext uri="{FF2B5EF4-FFF2-40B4-BE49-F238E27FC236}">
                <a16:creationId xmlns:a16="http://schemas.microsoft.com/office/drawing/2014/main" id="{F8C8EC5E-C0B7-4E93-A592-6E409437BBFE}"/>
              </a:ext>
            </a:extLst>
          </p:cNvPr>
          <p:cNvSpPr/>
          <p:nvPr/>
        </p:nvSpPr>
        <p:spPr>
          <a:xfrm rot="375934">
            <a:off x="8074709" y="2211058"/>
            <a:ext cx="3861480" cy="2435883"/>
          </a:xfrm>
          <a:prstGeom prst="cloudCallout">
            <a:avLst>
              <a:gd name="adj1" fmla="val -49351"/>
              <a:gd name="adj2" fmla="val 547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60BA163-6883-458C-B18F-FC2D5762A613}"/>
              </a:ext>
            </a:extLst>
          </p:cNvPr>
          <p:cNvSpPr txBox="1"/>
          <p:nvPr/>
        </p:nvSpPr>
        <p:spPr>
          <a:xfrm>
            <a:off x="8680728" y="2876472"/>
            <a:ext cx="2685288" cy="646331"/>
          </a:xfrm>
          <a:prstGeom prst="rect">
            <a:avLst/>
          </a:prstGeom>
          <a:noFill/>
        </p:spPr>
        <p:txBody>
          <a:bodyPr wrap="square" rtlCol="0">
            <a:spAutoFit/>
          </a:bodyPr>
          <a:lstStyle/>
          <a:p>
            <a:r>
              <a:rPr lang="en-GB" dirty="0">
                <a:latin typeface="Segoe Script" panose="020B0504020000000003" pitchFamily="34" charset="0"/>
              </a:rPr>
              <a:t>What do you need God’s help with? </a:t>
            </a:r>
          </a:p>
        </p:txBody>
      </p:sp>
      <p:pic>
        <p:nvPicPr>
          <p:cNvPr id="3" name="Ring">
            <a:hlinkClick r:id="" action="ppaction://media"/>
            <a:extLst>
              <a:ext uri="{FF2B5EF4-FFF2-40B4-BE49-F238E27FC236}">
                <a16:creationId xmlns:a16="http://schemas.microsoft.com/office/drawing/2014/main" id="{A25C3D8F-CE43-4695-A081-195CBCB1B9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01203" y="5520159"/>
            <a:ext cx="609600" cy="609600"/>
          </a:xfrm>
          <a:prstGeom prst="rect">
            <a:avLst/>
          </a:prstGeom>
        </p:spPr>
      </p:pic>
    </p:spTree>
    <p:extLst>
      <p:ext uri="{BB962C8B-B14F-4D97-AF65-F5344CB8AC3E}">
        <p14:creationId xmlns:p14="http://schemas.microsoft.com/office/powerpoint/2010/main" val="760370479"/>
      </p:ext>
    </p:extLst>
  </p:cSld>
  <p:clrMapOvr>
    <a:masterClrMapping/>
  </p:clrMapOvr>
  <mc:AlternateContent xmlns:mc="http://schemas.openxmlformats.org/markup-compatibility/2006">
    <mc:Choice xmlns:p14="http://schemas.microsoft.com/office/powerpoint/2010/main" Requires="p14">
      <p:transition spd="slow" p14:dur="2000" advClick="0" advTm="32000"/>
    </mc:Choice>
    <mc:Fallback>
      <p:transition spd="slow" advClick="0" advTm="3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1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9DCA-D957-4357-9888-59FC2A0B1404}"/>
              </a:ext>
            </a:extLst>
          </p:cNvPr>
          <p:cNvSpPr>
            <a:spLocks noGrp="1"/>
          </p:cNvSpPr>
          <p:nvPr>
            <p:ph type="title"/>
          </p:nvPr>
        </p:nvSpPr>
        <p:spPr/>
        <p:txBody>
          <a:bodyPr/>
          <a:lstStyle/>
          <a:p>
            <a:endParaRPr lang="en-GB"/>
          </a:p>
        </p:txBody>
      </p:sp>
      <p:pic>
        <p:nvPicPr>
          <p:cNvPr id="1028" name="Picture 4" descr="Open black palm. | High-Quality Stock Photos ~ Creative Market">
            <a:extLst>
              <a:ext uri="{FF2B5EF4-FFF2-40B4-BE49-F238E27FC236}">
                <a16:creationId xmlns:a16="http://schemas.microsoft.com/office/drawing/2014/main" id="{5DDBE15B-1821-4B3D-B45A-B6E28A7B810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0698" b="21909"/>
          <a:stretch/>
        </p:blipFill>
        <p:spPr bwMode="auto">
          <a:xfrm>
            <a:off x="2708973" y="225632"/>
            <a:ext cx="7158146" cy="61623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3851A0A-C696-4384-9146-91793E6E6D7B}"/>
              </a:ext>
            </a:extLst>
          </p:cNvPr>
          <p:cNvCxnSpPr>
            <a:cxnSpLocks/>
          </p:cNvCxnSpPr>
          <p:nvPr/>
        </p:nvCxnSpPr>
        <p:spPr>
          <a:xfrm flipH="1" flipV="1">
            <a:off x="8357260" y="2533898"/>
            <a:ext cx="2496787" cy="179020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hought Bubble: Cloud 5">
            <a:extLst>
              <a:ext uri="{FF2B5EF4-FFF2-40B4-BE49-F238E27FC236}">
                <a16:creationId xmlns:a16="http://schemas.microsoft.com/office/drawing/2014/main" id="{68B84106-846D-4D13-83EC-275AF6E5CFF3}"/>
              </a:ext>
            </a:extLst>
          </p:cNvPr>
          <p:cNvSpPr/>
          <p:nvPr/>
        </p:nvSpPr>
        <p:spPr>
          <a:xfrm rot="375934">
            <a:off x="8675035" y="182817"/>
            <a:ext cx="3214211" cy="2314633"/>
          </a:xfrm>
          <a:prstGeom prst="cloudCallout">
            <a:avLst>
              <a:gd name="adj1" fmla="val -49351"/>
              <a:gd name="adj2" fmla="val 547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C321913-1326-41AD-A82C-52A32958F204}"/>
              </a:ext>
            </a:extLst>
          </p:cNvPr>
          <p:cNvSpPr txBox="1"/>
          <p:nvPr/>
        </p:nvSpPr>
        <p:spPr>
          <a:xfrm>
            <a:off x="9144000" y="628287"/>
            <a:ext cx="2209800" cy="1384995"/>
          </a:xfrm>
          <a:prstGeom prst="rect">
            <a:avLst/>
          </a:prstGeom>
          <a:noFill/>
        </p:spPr>
        <p:txBody>
          <a:bodyPr wrap="square" rtlCol="0">
            <a:spAutoFit/>
          </a:bodyPr>
          <a:lstStyle/>
          <a:p>
            <a:r>
              <a:rPr lang="en-GB" sz="1400" dirty="0">
                <a:latin typeface="Segoe Script" panose="020B0504020000000003" pitchFamily="34" charset="0"/>
              </a:rPr>
              <a:t>What little change can you make?  Do you need to say sorry to anyone, or to God for an mistakes you have made?</a:t>
            </a:r>
          </a:p>
        </p:txBody>
      </p:sp>
      <p:pic>
        <p:nvPicPr>
          <p:cNvPr id="3" name="Little">
            <a:hlinkClick r:id="" action="ppaction://media"/>
            <a:extLst>
              <a:ext uri="{FF2B5EF4-FFF2-40B4-BE49-F238E27FC236}">
                <a16:creationId xmlns:a16="http://schemas.microsoft.com/office/drawing/2014/main" id="{5B6BE81F-B8DD-49B3-9B3B-AE62D73E88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17245" y="5627370"/>
            <a:ext cx="609600" cy="609600"/>
          </a:xfrm>
          <a:prstGeom prst="rect">
            <a:avLst/>
          </a:prstGeom>
        </p:spPr>
      </p:pic>
    </p:spTree>
    <p:extLst>
      <p:ext uri="{BB962C8B-B14F-4D97-AF65-F5344CB8AC3E}">
        <p14:creationId xmlns:p14="http://schemas.microsoft.com/office/powerpoint/2010/main" val="1270574038"/>
      </p:ext>
    </p:extLst>
  </p:cSld>
  <p:clrMapOvr>
    <a:masterClrMapping/>
  </p:clrMapOvr>
  <mc:AlternateContent xmlns:mc="http://schemas.openxmlformats.org/markup-compatibility/2006">
    <mc:Choice xmlns:p14="http://schemas.microsoft.com/office/powerpoint/2010/main" Requires="p14">
      <p:transition spd="slow" p14:dur="2000" advClick="0" advTm="37000"/>
    </mc:Choice>
    <mc:Fallback>
      <p:transition spd="slow" advClick="0" advTm="3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1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838200" y="560070"/>
            <a:ext cx="10515600" cy="5886450"/>
          </a:xfrm>
        </p:spPr>
        <p:txBody>
          <a:bodyPr>
            <a:noAutofit/>
          </a:bodyPr>
          <a:lstStyle/>
          <a:p>
            <a:pPr algn="ctr"/>
            <a:r>
              <a:rPr lang="en-GB" sz="4000" b="1" dirty="0">
                <a:latin typeface="Segoe Script" panose="020B0504020000000003" pitchFamily="34" charset="0"/>
              </a:rPr>
              <a:t>GO FORTH</a:t>
            </a:r>
            <a:br>
              <a:rPr lang="en-GB" sz="4000" dirty="0">
                <a:latin typeface="Segoe Script" panose="020B0504020000000003" pitchFamily="34" charset="0"/>
              </a:rPr>
            </a:br>
            <a:br>
              <a:rPr lang="en-GB" sz="4000" dirty="0">
                <a:latin typeface="Segoe Script" panose="020B0504020000000003" pitchFamily="34" charset="0"/>
              </a:rPr>
            </a:br>
            <a:r>
              <a:rPr lang="en-GB" sz="4000" dirty="0">
                <a:latin typeface="Segoe Script" panose="020B0504020000000003" pitchFamily="34" charset="0"/>
              </a:rPr>
              <a:t>Think of one thing that you can do to set the world </a:t>
            </a:r>
            <a:r>
              <a:rPr lang="en-GB" sz="4000">
                <a:latin typeface="Segoe Script" panose="020B0504020000000003" pitchFamily="34" charset="0"/>
              </a:rPr>
              <a:t>on fire.</a:t>
            </a:r>
            <a:br>
              <a:rPr lang="en-GB" sz="4000" dirty="0">
                <a:latin typeface="Segoe Script" panose="020B0504020000000003" pitchFamily="34" charset="0"/>
              </a:rPr>
            </a:br>
            <a:br>
              <a:rPr lang="en-GB" sz="4000" dirty="0">
                <a:latin typeface="Segoe Script" panose="020B0504020000000003" pitchFamily="34" charset="0"/>
              </a:rPr>
            </a:br>
            <a:r>
              <a:rPr lang="en-GB" sz="4000" dirty="0">
                <a:latin typeface="Segoe Script" panose="020B0504020000000003" pitchFamily="34" charset="0"/>
              </a:rPr>
              <a:t>Throughout this week, when you look at your hand, remember that God is always with you.</a:t>
            </a:r>
            <a:br>
              <a:rPr lang="en-GB" sz="4000" dirty="0">
                <a:latin typeface="Segoe Script" panose="020B0504020000000003" pitchFamily="34" charset="0"/>
              </a:rPr>
            </a:br>
            <a:br>
              <a:rPr lang="en-GB" sz="4000" dirty="0">
                <a:latin typeface="Segoe Script" panose="020B0504020000000003" pitchFamily="34" charset="0"/>
              </a:rPr>
            </a:br>
            <a:r>
              <a:rPr lang="en-GB" sz="4000" dirty="0">
                <a:latin typeface="Segoe Script" panose="020B0504020000000003" pitchFamily="34" charset="0"/>
              </a:rPr>
              <a:t>In the name of the Father, and of the Son, and of the Holy Spirit, Amen. </a:t>
            </a:r>
          </a:p>
        </p:txBody>
      </p:sp>
      <p:pic>
        <p:nvPicPr>
          <p:cNvPr id="3" name="End">
            <a:hlinkClick r:id="" action="ppaction://media"/>
            <a:extLst>
              <a:ext uri="{FF2B5EF4-FFF2-40B4-BE49-F238E27FC236}">
                <a16:creationId xmlns:a16="http://schemas.microsoft.com/office/drawing/2014/main" id="{2C73963C-5420-46AB-9618-B3D729E856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74730" y="6141720"/>
            <a:ext cx="609600" cy="609600"/>
          </a:xfrm>
          <a:prstGeom prst="rect">
            <a:avLst/>
          </a:prstGeom>
        </p:spPr>
      </p:pic>
    </p:spTree>
    <p:extLst>
      <p:ext uri="{BB962C8B-B14F-4D97-AF65-F5344CB8AC3E}">
        <p14:creationId xmlns:p14="http://schemas.microsoft.com/office/powerpoint/2010/main" val="3157804288"/>
      </p:ext>
    </p:extLst>
  </p:cSld>
  <p:clrMapOvr>
    <a:masterClrMapping/>
  </p:clrMapOvr>
  <mc:AlternateContent xmlns:mc="http://schemas.openxmlformats.org/markup-compatibility/2006">
    <mc:Choice xmlns:p14="http://schemas.microsoft.com/office/powerpoint/2010/main" Requires="p14">
      <p:transition spd="slow" p14:dur="2000" advClick="0" advTm="32019"/>
    </mc:Choice>
    <mc:Fallback>
      <p:transition spd="slow" advClick="0" advTm="320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15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4D8B-263C-4613-9715-EAFCA39BFD05}"/>
              </a:ext>
            </a:extLst>
          </p:cNvPr>
          <p:cNvSpPr>
            <a:spLocks noGrp="1"/>
          </p:cNvSpPr>
          <p:nvPr>
            <p:ph type="title"/>
          </p:nvPr>
        </p:nvSpPr>
        <p:spPr>
          <a:xfrm>
            <a:off x="945078" y="3338512"/>
            <a:ext cx="10515600" cy="1325563"/>
          </a:xfrm>
        </p:spPr>
        <p:txBody>
          <a:bodyPr>
            <a:normAutofit fontScale="90000"/>
          </a:bodyPr>
          <a:lstStyle/>
          <a:p>
            <a:pPr algn="ctr"/>
            <a:r>
              <a:rPr lang="en-GB" b="1" dirty="0">
                <a:latin typeface="Segoe Script" panose="020B0504020000000003" pitchFamily="34" charset="0"/>
              </a:rPr>
              <a:t>Final Hymn</a:t>
            </a:r>
            <a:br>
              <a:rPr lang="en-GB" b="1" dirty="0">
                <a:latin typeface="Segoe Script" panose="020B0504020000000003" pitchFamily="34" charset="0"/>
              </a:rPr>
            </a:br>
            <a:r>
              <a:rPr lang="en-GB" b="1" dirty="0">
                <a:latin typeface="Segoe Script" panose="020B0504020000000003" pitchFamily="34" charset="0"/>
              </a:rPr>
              <a:t>Join together in some ‘Whisper Singing’ of a new hymn.</a:t>
            </a:r>
            <a:br>
              <a:rPr lang="en-GB" b="1" dirty="0">
                <a:latin typeface="Segoe Script" panose="020B0504020000000003" pitchFamily="34" charset="0"/>
              </a:rPr>
            </a:br>
            <a:br>
              <a:rPr lang="en-GB" b="1" dirty="0">
                <a:latin typeface="Segoe Script" panose="020B0504020000000003" pitchFamily="34" charset="0"/>
              </a:rPr>
            </a:br>
            <a:r>
              <a:rPr lang="en-GB" b="1" dirty="0">
                <a:latin typeface="Segoe Script" panose="020B0504020000000003" pitchFamily="34" charset="0"/>
              </a:rPr>
              <a:t>Lord We’ve Come to Worship</a:t>
            </a:r>
            <a:br>
              <a:rPr lang="en-GB" dirty="0"/>
            </a:br>
            <a:r>
              <a:rPr lang="en-GB" dirty="0">
                <a:hlinkClick r:id="rId2"/>
              </a:rPr>
              <a:t>https://www.youtube.com/watch?v=fyPaS2m4e5A</a:t>
            </a:r>
            <a:br>
              <a:rPr lang="en-GB" dirty="0"/>
            </a:br>
            <a:endParaRPr lang="en-GB" dirty="0"/>
          </a:p>
        </p:txBody>
      </p:sp>
      <p:sp>
        <p:nvSpPr>
          <p:cNvPr id="4" name="Content Placeholder 3">
            <a:extLst>
              <a:ext uri="{FF2B5EF4-FFF2-40B4-BE49-F238E27FC236}">
                <a16:creationId xmlns:a16="http://schemas.microsoft.com/office/drawing/2014/main" id="{1961E68D-06C1-4EEE-B603-28680D4F5924}"/>
              </a:ext>
            </a:extLst>
          </p:cNvPr>
          <p:cNvSpPr>
            <a:spLocks noGrp="1"/>
          </p:cNvSpPr>
          <p:nvPr>
            <p:ph idx="1"/>
          </p:nvPr>
        </p:nvSpPr>
        <p:spPr/>
        <p:txBody>
          <a:bodyPr/>
          <a:lstStyle/>
          <a:p>
            <a:pPr marL="0" indent="0">
              <a:buNone/>
            </a:pPr>
            <a:endParaRPr lang="en-GB" dirty="0"/>
          </a:p>
          <a:p>
            <a:endParaRPr lang="en-GB" dirty="0"/>
          </a:p>
        </p:txBody>
      </p:sp>
    </p:spTree>
    <p:extLst>
      <p:ext uri="{BB962C8B-B14F-4D97-AF65-F5344CB8AC3E}">
        <p14:creationId xmlns:p14="http://schemas.microsoft.com/office/powerpoint/2010/main" val="318008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22B2-93CA-4723-8A57-B76782237F25}"/>
              </a:ext>
            </a:extLst>
          </p:cNvPr>
          <p:cNvSpPr>
            <a:spLocks noGrp="1"/>
          </p:cNvSpPr>
          <p:nvPr>
            <p:ph type="ctrTitle"/>
          </p:nvPr>
        </p:nvSpPr>
        <p:spPr>
          <a:xfrm>
            <a:off x="1524000" y="3747911"/>
            <a:ext cx="9144000" cy="1308630"/>
          </a:xfrm>
        </p:spPr>
        <p:txBody>
          <a:bodyPr>
            <a:normAutofit fontScale="90000"/>
          </a:bodyPr>
          <a:lstStyle/>
          <a:p>
            <a:r>
              <a:rPr lang="en-GB" sz="7200" dirty="0">
                <a:latin typeface="Segoe Script" panose="020B0504020000000003" pitchFamily="34" charset="0"/>
              </a:rPr>
              <a:t>Collective Worship</a:t>
            </a:r>
            <a:br>
              <a:rPr lang="en-GB" sz="7200" dirty="0">
                <a:latin typeface="Segoe Script" panose="020B0504020000000003" pitchFamily="34" charset="0"/>
              </a:rPr>
            </a:br>
            <a:r>
              <a:rPr lang="en-GB" sz="7200" dirty="0">
                <a:latin typeface="Segoe Script" panose="020B0504020000000003" pitchFamily="34" charset="0"/>
              </a:rPr>
              <a:t>Examen</a:t>
            </a:r>
            <a:br>
              <a:rPr lang="en-GB" dirty="0"/>
            </a:br>
            <a:endParaRPr lang="en-GB" dirty="0"/>
          </a:p>
        </p:txBody>
      </p:sp>
      <p:pic>
        <p:nvPicPr>
          <p:cNvPr id="3" name="welcome (1)">
            <a:hlinkClick r:id="" action="ppaction://media"/>
            <a:extLst>
              <a:ext uri="{FF2B5EF4-FFF2-40B4-BE49-F238E27FC236}">
                <a16:creationId xmlns:a16="http://schemas.microsoft.com/office/drawing/2014/main" id="{B773BC54-ECBB-4AEC-944B-1BD615BF44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73195" y="5321135"/>
            <a:ext cx="609600" cy="609600"/>
          </a:xfrm>
          <a:prstGeom prst="rect">
            <a:avLst/>
          </a:prstGeom>
        </p:spPr>
      </p:pic>
    </p:spTree>
    <p:extLst>
      <p:ext uri="{BB962C8B-B14F-4D97-AF65-F5344CB8AC3E}">
        <p14:creationId xmlns:p14="http://schemas.microsoft.com/office/powerpoint/2010/main" val="1217412265"/>
      </p:ext>
    </p:extLst>
  </p:cSld>
  <p:clrMapOvr>
    <a:masterClrMapping/>
  </p:clrMapOvr>
  <mc:AlternateContent xmlns:mc="http://schemas.openxmlformats.org/markup-compatibility/2006" xmlns:p14="http://schemas.microsoft.com/office/powerpoint/2010/main">
    <mc:Choice Requires="p14">
      <p:transition spd="slow" p14:dur="2000" advTm="5228"/>
    </mc:Choice>
    <mc:Fallback xmlns="">
      <p:transition spd="slow" advTm="5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838200" y="1459225"/>
            <a:ext cx="10515600" cy="231463"/>
          </a:xfrm>
        </p:spPr>
        <p:txBody>
          <a:bodyPr>
            <a:normAutofit fontScale="90000"/>
          </a:bodyPr>
          <a:lstStyle/>
          <a:p>
            <a:br>
              <a:rPr lang="en-GB" dirty="0"/>
            </a:br>
            <a:r>
              <a:rPr lang="en-GB" sz="3300" dirty="0">
                <a:latin typeface="Segoe Script" panose="020B0504020000000003" pitchFamily="34" charset="0"/>
              </a:rPr>
              <a:t>Let us join together, making the sign of the cross as a sign that we about to talk to God.</a:t>
            </a:r>
          </a:p>
        </p:txBody>
      </p:sp>
      <p:sp>
        <p:nvSpPr>
          <p:cNvPr id="3" name="Content Placeholder 2">
            <a:extLst>
              <a:ext uri="{FF2B5EF4-FFF2-40B4-BE49-F238E27FC236}">
                <a16:creationId xmlns:a16="http://schemas.microsoft.com/office/drawing/2014/main" id="{8BE11003-1012-4893-979A-048AB86D0FE8}"/>
              </a:ext>
            </a:extLst>
          </p:cNvPr>
          <p:cNvSpPr>
            <a:spLocks noGrp="1"/>
          </p:cNvSpPr>
          <p:nvPr>
            <p:ph idx="1"/>
          </p:nvPr>
        </p:nvSpPr>
        <p:spPr>
          <a:xfrm>
            <a:off x="838200" y="2754494"/>
            <a:ext cx="10515600" cy="1068046"/>
          </a:xfrm>
        </p:spPr>
        <p:txBody>
          <a:bodyPr/>
          <a:lstStyle/>
          <a:p>
            <a:r>
              <a:rPr lang="en-GB" dirty="0">
                <a:latin typeface="Segoe Script" panose="020B0504020000000003" pitchFamily="34" charset="0"/>
              </a:rPr>
              <a:t>In the name of the Father, and of the Son, and of the Holy Spirit, Amen. </a:t>
            </a:r>
          </a:p>
        </p:txBody>
      </p:sp>
      <p:pic>
        <p:nvPicPr>
          <p:cNvPr id="2052" name="Picture 4" descr="Ask Sister Mary Martha: LIttle Left Handed Devils">
            <a:extLst>
              <a:ext uri="{FF2B5EF4-FFF2-40B4-BE49-F238E27FC236}">
                <a16:creationId xmlns:a16="http://schemas.microsoft.com/office/drawing/2014/main" id="{8E4F03E3-B85D-4438-857F-A5D10EA43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31294"/>
            <a:ext cx="2558005" cy="271010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4800" b="1" dirty="0">
                <a:latin typeface="Segoe Script" panose="020B0504020000000003" pitchFamily="34" charset="0"/>
              </a:rPr>
            </a:br>
            <a:r>
              <a:rPr lang="en-GB" sz="4800" b="1" dirty="0">
                <a:latin typeface="Segoe Script" panose="020B0504020000000003" pitchFamily="34" charset="0"/>
              </a:rPr>
              <a:t>WE GATHER</a:t>
            </a:r>
          </a:p>
        </p:txBody>
      </p:sp>
      <p:pic>
        <p:nvPicPr>
          <p:cNvPr id="11" name="Gather">
            <a:hlinkClick r:id="" action="ppaction://media"/>
            <a:extLst>
              <a:ext uri="{FF2B5EF4-FFF2-40B4-BE49-F238E27FC236}">
                <a16:creationId xmlns:a16="http://schemas.microsoft.com/office/drawing/2014/main" id="{8166D937-B6BB-4ED5-8DDE-59582BC530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97490" y="5398775"/>
            <a:ext cx="609600" cy="609600"/>
          </a:xfrm>
          <a:prstGeom prst="rect">
            <a:avLst/>
          </a:prstGeom>
        </p:spPr>
      </p:pic>
    </p:spTree>
    <p:extLst>
      <p:ext uri="{BB962C8B-B14F-4D97-AF65-F5344CB8AC3E}">
        <p14:creationId xmlns:p14="http://schemas.microsoft.com/office/powerpoint/2010/main" val="4023797014"/>
      </p:ext>
    </p:extLst>
  </p:cSld>
  <p:clrMapOvr>
    <a:masterClrMapping/>
  </p:clrMapOvr>
  <mc:AlternateContent xmlns:mc="http://schemas.openxmlformats.org/markup-compatibility/2006">
    <mc:Choice xmlns:p14="http://schemas.microsoft.com/office/powerpoint/2010/main" Requires="p14">
      <p:transition spd="slow" p14:dur="2000" advClick="0" advTm="19000"/>
    </mc:Choice>
    <mc:Fallback>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838200" y="2891863"/>
            <a:ext cx="10515600" cy="1325563"/>
          </a:xfrm>
        </p:spPr>
        <p:txBody>
          <a:bodyPr>
            <a:normAutofit fontScale="90000"/>
          </a:bodyPr>
          <a:lstStyle/>
          <a:p>
            <a:pPr algn="ctr"/>
            <a:r>
              <a:rPr lang="en-GB" sz="6000" b="1" dirty="0">
                <a:latin typeface="Segoe Script" panose="020B0504020000000003" pitchFamily="34" charset="0"/>
              </a:rPr>
              <a:t>WE LISTEN TO THE WORD OF GOD</a:t>
            </a:r>
            <a:br>
              <a:rPr lang="en-GB" sz="6000" dirty="0">
                <a:latin typeface="Segoe Script" panose="020B0504020000000003" pitchFamily="34" charset="0"/>
              </a:rPr>
            </a:br>
            <a:r>
              <a:rPr lang="en-GB" sz="4900" dirty="0">
                <a:latin typeface="Segoe Script" panose="020B0504020000000003" pitchFamily="34" charset="0"/>
              </a:rPr>
              <a:t>“When you call to me I will listen to you…when you seek me, you will find me… when you seek me with all of your heart, I will be there for you. </a:t>
            </a:r>
            <a:br>
              <a:rPr lang="en-GB" sz="6000" dirty="0">
                <a:latin typeface="Segoe Script" panose="020B0504020000000003" pitchFamily="34" charset="0"/>
              </a:rPr>
            </a:br>
            <a:r>
              <a:rPr lang="en-GB" sz="2200" dirty="0">
                <a:latin typeface="Segoe Script" panose="020B0504020000000003" pitchFamily="34" charset="0"/>
              </a:rPr>
              <a:t>Jeremiah 29: 11-14</a:t>
            </a:r>
          </a:p>
        </p:txBody>
      </p:sp>
      <p:pic>
        <p:nvPicPr>
          <p:cNvPr id="3" name="Word of G">
            <a:hlinkClick r:id="" action="ppaction://media"/>
            <a:extLst>
              <a:ext uri="{FF2B5EF4-FFF2-40B4-BE49-F238E27FC236}">
                <a16:creationId xmlns:a16="http://schemas.microsoft.com/office/drawing/2014/main" id="{1AA7D6E1-FE5F-40CD-9C30-148DF916C6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16935" y="5297385"/>
            <a:ext cx="609600" cy="609600"/>
          </a:xfrm>
          <a:prstGeom prst="rect">
            <a:avLst/>
          </a:prstGeom>
        </p:spPr>
      </p:pic>
    </p:spTree>
    <p:extLst>
      <p:ext uri="{BB962C8B-B14F-4D97-AF65-F5344CB8AC3E}">
        <p14:creationId xmlns:p14="http://schemas.microsoft.com/office/powerpoint/2010/main" val="2260975496"/>
      </p:ext>
    </p:extLst>
  </p:cSld>
  <p:clrMapOvr>
    <a:masterClrMapping/>
  </p:clrMapOvr>
  <mc:AlternateContent xmlns:mc="http://schemas.openxmlformats.org/markup-compatibility/2006">
    <mc:Choice xmlns:p14="http://schemas.microsoft.com/office/powerpoint/2010/main" Requires="p14">
      <p:transition spd="slow" p14:dur="2000" advClick="0" advTm="26000"/>
    </mc:Choice>
    <mc:Fallback>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6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6CED-6800-41BB-96E2-64DF68B98081}"/>
              </a:ext>
            </a:extLst>
          </p:cNvPr>
          <p:cNvSpPr>
            <a:spLocks noGrp="1"/>
          </p:cNvSpPr>
          <p:nvPr>
            <p:ph type="title"/>
          </p:nvPr>
        </p:nvSpPr>
        <p:spPr>
          <a:xfrm>
            <a:off x="838200" y="2478933"/>
            <a:ext cx="10515600" cy="1325563"/>
          </a:xfrm>
        </p:spPr>
        <p:txBody>
          <a:bodyPr>
            <a:normAutofit/>
          </a:bodyPr>
          <a:lstStyle/>
          <a:p>
            <a:pPr algn="ctr"/>
            <a:r>
              <a:rPr lang="en-GB" sz="8000" b="1" dirty="0">
                <a:latin typeface="Segoe Script" panose="020B0504020000000003" pitchFamily="34" charset="0"/>
              </a:rPr>
              <a:t>Examen</a:t>
            </a:r>
          </a:p>
        </p:txBody>
      </p:sp>
      <p:pic>
        <p:nvPicPr>
          <p:cNvPr id="5" name="Examen">
            <a:hlinkClick r:id="" action="ppaction://media"/>
            <a:extLst>
              <a:ext uri="{FF2B5EF4-FFF2-40B4-BE49-F238E27FC236}">
                <a16:creationId xmlns:a16="http://schemas.microsoft.com/office/drawing/2014/main" id="{936EADC3-258F-488F-9C90-EF137BCE765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37420" y="4953000"/>
            <a:ext cx="609600" cy="609600"/>
          </a:xfrm>
          <a:prstGeom prst="rect">
            <a:avLst/>
          </a:prstGeom>
        </p:spPr>
      </p:pic>
    </p:spTree>
    <p:extLst>
      <p:ext uri="{BB962C8B-B14F-4D97-AF65-F5344CB8AC3E}">
        <p14:creationId xmlns:p14="http://schemas.microsoft.com/office/powerpoint/2010/main" val="2125470460"/>
      </p:ext>
    </p:extLst>
  </p:cSld>
  <p:clrMapOvr>
    <a:masterClrMapping/>
  </p:clrMapOvr>
  <mc:AlternateContent xmlns:mc="http://schemas.openxmlformats.org/markup-compatibility/2006">
    <mc:Choice xmlns:p14="http://schemas.microsoft.com/office/powerpoint/2010/main" Requires="p14">
      <p:transition spd="slow" p14:dur="2000" advClick="0" advTm="53000"/>
    </mc:Choice>
    <mc:Fallback>
      <p:transition spd="slow" advClick="0" advTm="5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22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Back to Candlelight - the Shift Away from Blue Spectrum Light">
            <a:extLst>
              <a:ext uri="{FF2B5EF4-FFF2-40B4-BE49-F238E27FC236}">
                <a16:creationId xmlns:a16="http://schemas.microsoft.com/office/drawing/2014/main" id="{5D866F91-9C86-4353-BB79-A4DD90479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018" y="193849"/>
            <a:ext cx="5851449" cy="6145357"/>
          </a:xfrm>
          <a:prstGeom prst="rect">
            <a:avLst/>
          </a:prstGeom>
          <a:noFill/>
          <a:extLst>
            <a:ext uri="{909E8E84-426E-40DD-AFC4-6F175D3DCCD1}">
              <a14:hiddenFill xmlns:a14="http://schemas.microsoft.com/office/drawing/2010/main">
                <a:solidFill>
                  <a:srgbClr val="FFFFFF"/>
                </a:solidFill>
              </a14:hiddenFill>
            </a:ext>
          </a:extLst>
        </p:spPr>
      </p:pic>
      <p:pic>
        <p:nvPicPr>
          <p:cNvPr id="3" name="Settle">
            <a:hlinkClick r:id="" action="ppaction://media"/>
            <a:extLst>
              <a:ext uri="{FF2B5EF4-FFF2-40B4-BE49-F238E27FC236}">
                <a16:creationId xmlns:a16="http://schemas.microsoft.com/office/drawing/2014/main" id="{20FA8814-498F-461C-9B9C-7CB837C5547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30467" y="4917373"/>
            <a:ext cx="609600" cy="609600"/>
          </a:xfrm>
          <a:prstGeom prst="rect">
            <a:avLst/>
          </a:prstGeom>
        </p:spPr>
      </p:pic>
    </p:spTree>
    <p:extLst>
      <p:ext uri="{BB962C8B-B14F-4D97-AF65-F5344CB8AC3E}">
        <p14:creationId xmlns:p14="http://schemas.microsoft.com/office/powerpoint/2010/main" val="446616889"/>
      </p:ext>
    </p:extLst>
  </p:cSld>
  <p:clrMapOvr>
    <a:masterClrMapping/>
  </p:clrMapOvr>
  <mc:AlternateContent xmlns:mc="http://schemas.openxmlformats.org/markup-compatibility/2006">
    <mc:Choice xmlns:p14="http://schemas.microsoft.com/office/powerpoint/2010/main" Requires="p14">
      <p:transition spd="slow" p14:dur="2000" advClick="0" advTm="33000"/>
    </mc:Choice>
    <mc:Fallback>
      <p:transition spd="slow" advClick="0"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5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990600" y="2444877"/>
            <a:ext cx="10515600" cy="231463"/>
          </a:xfrm>
        </p:spPr>
        <p:txBody>
          <a:bodyPr>
            <a:normAutofit fontScale="90000"/>
          </a:bodyPr>
          <a:lstStyle/>
          <a:p>
            <a:r>
              <a:rPr lang="en-GB" dirty="0">
                <a:latin typeface="Segoe Script" panose="020B0504020000000003" pitchFamily="34" charset="0"/>
              </a:rPr>
              <a:t>God, you are with us all day long, from the moment we wake up, until now. Help us to remember our day, so we can bring it to you. </a:t>
            </a:r>
            <a:endParaRPr lang="en-GB" sz="3300" dirty="0">
              <a:latin typeface="Segoe Script" panose="020B0504020000000003" pitchFamily="34" charset="0"/>
            </a:endParaRPr>
          </a:p>
        </p:txBody>
      </p:sp>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4800" b="1" dirty="0">
                <a:latin typeface="Segoe Script" panose="020B0504020000000003" pitchFamily="34" charset="0"/>
              </a:rPr>
            </a:br>
            <a:r>
              <a:rPr lang="en-GB" sz="4800" b="1" dirty="0">
                <a:latin typeface="Segoe Script" panose="020B0504020000000003" pitchFamily="34" charset="0"/>
              </a:rPr>
              <a:t>Let us say together:</a:t>
            </a:r>
          </a:p>
        </p:txBody>
      </p:sp>
      <p:pic>
        <p:nvPicPr>
          <p:cNvPr id="3" name="Together">
            <a:hlinkClick r:id="" action="ppaction://media"/>
            <a:extLst>
              <a:ext uri="{FF2B5EF4-FFF2-40B4-BE49-F238E27FC236}">
                <a16:creationId xmlns:a16="http://schemas.microsoft.com/office/drawing/2014/main" id="{41E2F453-D422-409A-8125-E145B5E4E5D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50681" y="4762995"/>
            <a:ext cx="609600" cy="609600"/>
          </a:xfrm>
          <a:prstGeom prst="rect">
            <a:avLst/>
          </a:prstGeom>
        </p:spPr>
      </p:pic>
    </p:spTree>
    <p:extLst>
      <p:ext uri="{BB962C8B-B14F-4D97-AF65-F5344CB8AC3E}">
        <p14:creationId xmlns:p14="http://schemas.microsoft.com/office/powerpoint/2010/main" val="2212911806"/>
      </p:ext>
    </p:extLst>
  </p:cSld>
  <p:clrMapOvr>
    <a:masterClrMapping/>
  </p:clrMapOvr>
  <mc:AlternateContent xmlns:mc="http://schemas.openxmlformats.org/markup-compatibility/2006">
    <mc:Choice xmlns:p14="http://schemas.microsoft.com/office/powerpoint/2010/main" Requires="p14">
      <p:transition spd="slow" p14:dur="2000" advClick="0" advTm="16000"/>
    </mc:Choice>
    <mc:Fallback>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4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9DCA-D957-4357-9888-59FC2A0B1404}"/>
              </a:ext>
            </a:extLst>
          </p:cNvPr>
          <p:cNvSpPr>
            <a:spLocks noGrp="1"/>
          </p:cNvSpPr>
          <p:nvPr>
            <p:ph type="title"/>
          </p:nvPr>
        </p:nvSpPr>
        <p:spPr/>
        <p:txBody>
          <a:bodyPr/>
          <a:lstStyle/>
          <a:p>
            <a:endParaRPr lang="en-GB"/>
          </a:p>
        </p:txBody>
      </p:sp>
      <p:pic>
        <p:nvPicPr>
          <p:cNvPr id="1028" name="Picture 4" descr="Open black palm. | High-Quality Stock Photos ~ Creative Market">
            <a:extLst>
              <a:ext uri="{FF2B5EF4-FFF2-40B4-BE49-F238E27FC236}">
                <a16:creationId xmlns:a16="http://schemas.microsoft.com/office/drawing/2014/main" id="{5DDBE15B-1821-4B3D-B45A-B6E28A7B810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0698" b="21909"/>
          <a:stretch/>
        </p:blipFill>
        <p:spPr bwMode="auto">
          <a:xfrm>
            <a:off x="3160235" y="978886"/>
            <a:ext cx="6567094" cy="565348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3851A0A-C696-4384-9146-91793E6E6D7B}"/>
              </a:ext>
            </a:extLst>
          </p:cNvPr>
          <p:cNvCxnSpPr>
            <a:cxnSpLocks/>
          </p:cNvCxnSpPr>
          <p:nvPr/>
        </p:nvCxnSpPr>
        <p:spPr>
          <a:xfrm flipV="1">
            <a:off x="2090057" y="3871357"/>
            <a:ext cx="1294411" cy="87877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hought Bubble: Cloud 6">
            <a:extLst>
              <a:ext uri="{FF2B5EF4-FFF2-40B4-BE49-F238E27FC236}">
                <a16:creationId xmlns:a16="http://schemas.microsoft.com/office/drawing/2014/main" id="{8DC988E9-E203-4C2A-A8DC-801706ADE0A3}"/>
              </a:ext>
            </a:extLst>
          </p:cNvPr>
          <p:cNvSpPr/>
          <p:nvPr/>
        </p:nvSpPr>
        <p:spPr>
          <a:xfrm rot="375934">
            <a:off x="738740" y="538121"/>
            <a:ext cx="3861480" cy="2435883"/>
          </a:xfrm>
          <a:prstGeom prst="cloudCallout">
            <a:avLst>
              <a:gd name="adj1" fmla="val 44424"/>
              <a:gd name="adj2" fmla="val 328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1473433-8E0A-4A1A-972F-A4EEC7C8E192}"/>
              </a:ext>
            </a:extLst>
          </p:cNvPr>
          <p:cNvSpPr txBox="1"/>
          <p:nvPr/>
        </p:nvSpPr>
        <p:spPr>
          <a:xfrm>
            <a:off x="1385777" y="1367522"/>
            <a:ext cx="2719449" cy="1015663"/>
          </a:xfrm>
          <a:prstGeom prst="rect">
            <a:avLst/>
          </a:prstGeom>
          <a:noFill/>
        </p:spPr>
        <p:txBody>
          <a:bodyPr wrap="square" rtlCol="0">
            <a:spAutoFit/>
          </a:bodyPr>
          <a:lstStyle/>
          <a:p>
            <a:r>
              <a:rPr lang="en-GB" sz="2000" dirty="0">
                <a:latin typeface="Segoe Script" panose="020B0504020000000003" pitchFamily="34" charset="0"/>
              </a:rPr>
              <a:t>What good things happened this week? </a:t>
            </a:r>
          </a:p>
        </p:txBody>
      </p:sp>
      <p:sp>
        <p:nvSpPr>
          <p:cNvPr id="4" name="Rectangle 3">
            <a:extLst>
              <a:ext uri="{FF2B5EF4-FFF2-40B4-BE49-F238E27FC236}">
                <a16:creationId xmlns:a16="http://schemas.microsoft.com/office/drawing/2014/main" id="{CCC0DBEE-02AD-4A7F-A8C8-694F26543DE2}"/>
              </a:ext>
            </a:extLst>
          </p:cNvPr>
          <p:cNvSpPr/>
          <p:nvPr/>
        </p:nvSpPr>
        <p:spPr>
          <a:xfrm>
            <a:off x="4346079" y="306189"/>
            <a:ext cx="4129657" cy="707886"/>
          </a:xfrm>
          <a:prstGeom prst="rect">
            <a:avLst/>
          </a:prstGeom>
        </p:spPr>
        <p:txBody>
          <a:bodyPr wrap="none">
            <a:spAutoFit/>
          </a:bodyPr>
          <a:lstStyle/>
          <a:p>
            <a:r>
              <a:rPr lang="en-GB" sz="4000" b="1" dirty="0">
                <a:latin typeface="Segoe Script" panose="020B0504020000000003" pitchFamily="34" charset="0"/>
              </a:rPr>
              <a:t>WE RESPOND</a:t>
            </a:r>
            <a:endParaRPr lang="en-GB" sz="4000" dirty="0"/>
          </a:p>
        </p:txBody>
      </p:sp>
      <p:pic>
        <p:nvPicPr>
          <p:cNvPr id="6" name="Thumb 2">
            <a:hlinkClick r:id="" action="ppaction://media"/>
            <a:extLst>
              <a:ext uri="{FF2B5EF4-FFF2-40B4-BE49-F238E27FC236}">
                <a16:creationId xmlns:a16="http://schemas.microsoft.com/office/drawing/2014/main" id="{5DBABA67-06EB-46C5-8FCD-AFE7A2FD25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91800" y="5741670"/>
            <a:ext cx="609600" cy="609600"/>
          </a:xfrm>
          <a:prstGeom prst="rect">
            <a:avLst/>
          </a:prstGeom>
        </p:spPr>
      </p:pic>
    </p:spTree>
    <p:extLst>
      <p:ext uri="{BB962C8B-B14F-4D97-AF65-F5344CB8AC3E}">
        <p14:creationId xmlns:p14="http://schemas.microsoft.com/office/powerpoint/2010/main" val="2981748763"/>
      </p:ext>
    </p:extLst>
  </p:cSld>
  <p:clrMapOvr>
    <a:masterClrMapping/>
  </p:clrMapOvr>
  <mc:AlternateContent xmlns:mc="http://schemas.openxmlformats.org/markup-compatibility/2006">
    <mc:Choice xmlns:p14="http://schemas.microsoft.com/office/powerpoint/2010/main" Requires="p14">
      <p:transition spd="slow" p14:dur="2000" advClick="0" advTm="38000"/>
    </mc:Choice>
    <mc:Fallback>
      <p:transition spd="slow" advClick="0"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2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9DCA-D957-4357-9888-59FC2A0B1404}"/>
              </a:ext>
            </a:extLst>
          </p:cNvPr>
          <p:cNvSpPr>
            <a:spLocks noGrp="1"/>
          </p:cNvSpPr>
          <p:nvPr>
            <p:ph type="title"/>
          </p:nvPr>
        </p:nvSpPr>
        <p:spPr/>
        <p:txBody>
          <a:bodyPr/>
          <a:lstStyle/>
          <a:p>
            <a:endParaRPr lang="en-GB"/>
          </a:p>
        </p:txBody>
      </p:sp>
      <p:pic>
        <p:nvPicPr>
          <p:cNvPr id="1028" name="Picture 4" descr="Open black palm. | High-Quality Stock Photos ~ Creative Market">
            <a:extLst>
              <a:ext uri="{FF2B5EF4-FFF2-40B4-BE49-F238E27FC236}">
                <a16:creationId xmlns:a16="http://schemas.microsoft.com/office/drawing/2014/main" id="{5DDBE15B-1821-4B3D-B45A-B6E28A7B810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0698" b="21909"/>
          <a:stretch/>
        </p:blipFill>
        <p:spPr bwMode="auto">
          <a:xfrm>
            <a:off x="2708973" y="225632"/>
            <a:ext cx="7158146" cy="61623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3851A0A-C696-4384-9146-91793E6E6D7B}"/>
              </a:ext>
            </a:extLst>
          </p:cNvPr>
          <p:cNvCxnSpPr/>
          <p:nvPr/>
        </p:nvCxnSpPr>
        <p:spPr>
          <a:xfrm flipV="1">
            <a:off x="2061359" y="1508167"/>
            <a:ext cx="2546268" cy="162691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hought Bubble: Cloud 5">
            <a:extLst>
              <a:ext uri="{FF2B5EF4-FFF2-40B4-BE49-F238E27FC236}">
                <a16:creationId xmlns:a16="http://schemas.microsoft.com/office/drawing/2014/main" id="{73E8FCA1-B685-473B-BE2B-DDFE7FB64331}"/>
              </a:ext>
            </a:extLst>
          </p:cNvPr>
          <p:cNvSpPr/>
          <p:nvPr/>
        </p:nvSpPr>
        <p:spPr>
          <a:xfrm rot="375934">
            <a:off x="38095" y="3543571"/>
            <a:ext cx="3861480" cy="2435883"/>
          </a:xfrm>
          <a:prstGeom prst="cloudCallout">
            <a:avLst>
              <a:gd name="adj1" fmla="val 44424"/>
              <a:gd name="adj2" fmla="val 328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DB26F3D-965D-47DE-A878-5BF54871B4AB}"/>
              </a:ext>
            </a:extLst>
          </p:cNvPr>
          <p:cNvSpPr txBox="1"/>
          <p:nvPr/>
        </p:nvSpPr>
        <p:spPr>
          <a:xfrm>
            <a:off x="838200" y="3966358"/>
            <a:ext cx="2391888" cy="1200329"/>
          </a:xfrm>
          <a:prstGeom prst="rect">
            <a:avLst/>
          </a:prstGeom>
          <a:noFill/>
        </p:spPr>
        <p:txBody>
          <a:bodyPr wrap="square" rtlCol="0">
            <a:spAutoFit/>
          </a:bodyPr>
          <a:lstStyle/>
          <a:p>
            <a:r>
              <a:rPr lang="en-GB" dirty="0">
                <a:latin typeface="Segoe Script" panose="020B0504020000000003" pitchFamily="34" charset="0"/>
              </a:rPr>
              <a:t>Think about where God was present in your life this week.</a:t>
            </a:r>
          </a:p>
        </p:txBody>
      </p:sp>
      <p:pic>
        <p:nvPicPr>
          <p:cNvPr id="4" name="Index">
            <a:hlinkClick r:id="" action="ppaction://media"/>
            <a:extLst>
              <a:ext uri="{FF2B5EF4-FFF2-40B4-BE49-F238E27FC236}">
                <a16:creationId xmlns:a16="http://schemas.microsoft.com/office/drawing/2014/main" id="{A1DE467D-8D4D-454C-AE0B-25B992A634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91661" y="5166687"/>
            <a:ext cx="609600" cy="609600"/>
          </a:xfrm>
          <a:prstGeom prst="rect">
            <a:avLst/>
          </a:prstGeom>
        </p:spPr>
      </p:pic>
    </p:spTree>
    <p:extLst>
      <p:ext uri="{BB962C8B-B14F-4D97-AF65-F5344CB8AC3E}">
        <p14:creationId xmlns:p14="http://schemas.microsoft.com/office/powerpoint/2010/main" val="3630396918"/>
      </p:ext>
    </p:extLst>
  </p:cSld>
  <p:clrMapOvr>
    <a:masterClrMapping/>
  </p:clrMapOvr>
  <mc:AlternateContent xmlns:mc="http://schemas.openxmlformats.org/markup-compatibility/2006">
    <mc:Choice xmlns:p14="http://schemas.microsoft.com/office/powerpoint/2010/main" Requires="p14">
      <p:transition spd="slow" p14:dur="2000" advClick="0" advTm="38000"/>
    </mc:Choice>
    <mc:Fallback>
      <p:transition spd="slow" advClick="0"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8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140</Words>
  <Application>Microsoft Office PowerPoint</Application>
  <PresentationFormat>Widescreen</PresentationFormat>
  <Paragraphs>16</Paragraphs>
  <Slides>14</Slides>
  <Notes>0</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Segoe Script</vt:lpstr>
      <vt:lpstr>Office Theme</vt:lpstr>
      <vt:lpstr>PowerPoint Presentation</vt:lpstr>
      <vt:lpstr>Collective Worship Examen </vt:lpstr>
      <vt:lpstr> Let us join together, making the sign of the cross as a sign that we about to talk to God.</vt:lpstr>
      <vt:lpstr>WE LISTEN TO THE WORD OF GOD “When you call to me I will listen to you…when you seek me, you will find me… when you seek me with all of your heart, I will be there for you.  Jeremiah 29: 11-14</vt:lpstr>
      <vt:lpstr>Examen</vt:lpstr>
      <vt:lpstr>PowerPoint Presentation</vt:lpstr>
      <vt:lpstr>God, you are with us all day long, from the moment we wake up, until now. Help us to remember our day, so we can bring it to you. </vt:lpstr>
      <vt:lpstr>PowerPoint Presentation</vt:lpstr>
      <vt:lpstr>PowerPoint Presentation</vt:lpstr>
      <vt:lpstr>PowerPoint Presentation</vt:lpstr>
      <vt:lpstr>PowerPoint Presentation</vt:lpstr>
      <vt:lpstr>PowerPoint Presentation</vt:lpstr>
      <vt:lpstr>GO FORTH  Think of one thing that you can do to set the world on fire.  Throughout this week, when you look at your hand, remember that God is always with you.  In the name of the Father, and of the Son, and of the Holy Spirit, Amen. </vt:lpstr>
      <vt:lpstr>Final Hymn Join together in some ‘Whisper Singing’ of a new hymn.  Lord We’ve Come to Worship https://www.youtube.com/watch?v=fyPaS2m4e5A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 Self-belief</dc:title>
  <dc:creator>Nikki Kane</dc:creator>
  <cp:lastModifiedBy>Nikki Kane</cp:lastModifiedBy>
  <cp:revision>29</cp:revision>
  <dcterms:created xsi:type="dcterms:W3CDTF">2020-09-08T10:25:36Z</dcterms:created>
  <dcterms:modified xsi:type="dcterms:W3CDTF">2020-09-09T11:34:58Z</dcterms:modified>
</cp:coreProperties>
</file>