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8" r:id="rId4"/>
    <p:sldId id="261" r:id="rId5"/>
    <p:sldId id="274" r:id="rId6"/>
    <p:sldId id="276" r:id="rId7"/>
    <p:sldId id="268" r:id="rId8"/>
    <p:sldId id="270" r:id="rId9"/>
    <p:sldId id="272" r:id="rId10"/>
    <p:sldId id="273" r:id="rId11"/>
    <p:sldId id="271" r:id="rId12"/>
    <p:sldId id="269" r:id="rId13"/>
    <p:sldId id="264" r:id="rId14"/>
    <p:sldId id="257"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90" y="4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6D735-817F-4452-AEBB-DB006487F2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604A65B-E911-4D94-8E16-0283DADD5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8C8F3D-9247-4AC1-B76A-6AB14AA60FBD}"/>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0E566040-08F5-4149-937B-A25ABBE5C1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EFCE59-EF13-4827-9AEC-5B817AC5BCE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731833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AF047-89C3-4090-B490-6CC8CB36BC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1AA93-47E0-457C-BEB6-8443D812BE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8FA19A-295B-4B15-8600-7D180806B32A}"/>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B9576396-B57D-4F6B-8D4A-93DC75D566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7E0E21-576D-47E3-9A5A-5EDC5E0B8888}"/>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74584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0C742F-BE08-4BB2-9445-ECD02B077A6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4334D8D-3AA0-4E70-A688-7156C3ACA3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6F1E13-502E-4613-B3C3-0943B6301F42}"/>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92F3C07-C81D-433D-9977-CA12B7A8D8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FDE234-4299-48E6-A484-F3D41055E559}"/>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01101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82D-4D30-472F-B74A-3509A12B86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75A52E4-C5DA-46EF-A7E6-C801EB8ECF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24883D-D15C-46D6-AACF-CF8D1D714BA8}"/>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5BC1D04-4294-4B04-A141-2FA953390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38E0E1-8352-441A-A179-F8A234E061D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2883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6F6E-92D3-4A11-BF6B-ED9760A6C9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A74677-AA4F-4591-9777-ED41F62998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743621-2459-43BB-A56A-9F3199B380D7}"/>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033F4558-C356-4AE4-92B6-C580E0BD33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B939D-72B1-4E50-AF96-E25625AA5541}"/>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127363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6D5E-DC71-4E67-86A0-564954D7537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965FEA-F9E8-4431-807A-D95516DFF2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19D77B-CC65-4AD4-8EC3-9C5D15C0A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BB1707E-F2A5-40A8-8AB6-58863994E837}"/>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0AB091BE-D033-4A59-819F-505A6F3E9E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A0913A2-4A3F-490C-A1D1-2587B4A213CE}"/>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21757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11BE-EBF6-4FF5-B296-F595E36ED8A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E9107F4-5049-4EA0-A2C9-CD9F7A50ED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7E5F35-2128-4391-B36A-0D4DD592BE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097AA1-1EE9-424E-B95E-DE6A0EAD0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6B390-0DA7-452F-9A37-C8EA96FEBF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AB6641-329C-4967-B0BF-6CB1CD5F0B00}"/>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8" name="Footer Placeholder 7">
            <a:extLst>
              <a:ext uri="{FF2B5EF4-FFF2-40B4-BE49-F238E27FC236}">
                <a16:creationId xmlns:a16="http://schemas.microsoft.com/office/drawing/2014/main" id="{1BA67327-AEED-4086-AFEC-09203FEE9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96C64D-3636-4DC3-B0E6-525BFBB18AE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1807614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0AB8B-3FFD-45D0-848E-31EC1C86ABA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447CCED-D8E3-4F7C-B7EE-7E9F0883456C}"/>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4" name="Footer Placeholder 3">
            <a:extLst>
              <a:ext uri="{FF2B5EF4-FFF2-40B4-BE49-F238E27FC236}">
                <a16:creationId xmlns:a16="http://schemas.microsoft.com/office/drawing/2014/main" id="{9E4D1438-E0C4-47DC-8684-C7341F59B75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3A143A-A762-4294-87FF-C20B4ACF322F}"/>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372528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A9669-4D07-4DA8-9EED-E9637DCBD0F8}"/>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3" name="Footer Placeholder 2">
            <a:extLst>
              <a:ext uri="{FF2B5EF4-FFF2-40B4-BE49-F238E27FC236}">
                <a16:creationId xmlns:a16="http://schemas.microsoft.com/office/drawing/2014/main" id="{744EA872-2066-4E05-8AFA-30154090DF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A45EF60-D0A3-4256-9911-AC7C449579B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952727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A53D-3624-4952-8674-2B7C34D136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0E9EB50-473F-4027-A1C4-D2BA382CD9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2EF4007-5653-479D-AED4-F2FD8066D5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E3621-A250-4DB0-9E7B-9F3871023D6E}"/>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CD69993D-42B8-4E53-A17B-1457BB4C59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C3B2CFA-1666-4D2D-B0AE-497F9909411C}"/>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56856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299-5885-48D4-B46F-9EF06F882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A9CA7C2-DED1-4193-9951-28B0A72A30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D321035-05C5-4929-AD51-4A0437950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17044-5130-41FE-BAB4-6076D55DA77A}"/>
              </a:ext>
            </a:extLst>
          </p:cNvPr>
          <p:cNvSpPr>
            <a:spLocks noGrp="1"/>
          </p:cNvSpPr>
          <p:nvPr>
            <p:ph type="dt" sz="half" idx="10"/>
          </p:nvPr>
        </p:nvSpPr>
        <p:spPr/>
        <p:txBody>
          <a:bodyPr/>
          <a:lstStyle/>
          <a:p>
            <a:fld id="{A39640C3-7B60-4567-B1CE-9682C113590A}" type="datetimeFigureOut">
              <a:rPr lang="en-GB" smtClean="0"/>
              <a:t>10/09/2020</a:t>
            </a:fld>
            <a:endParaRPr lang="en-GB"/>
          </a:p>
        </p:txBody>
      </p:sp>
      <p:sp>
        <p:nvSpPr>
          <p:cNvPr id="6" name="Footer Placeholder 5">
            <a:extLst>
              <a:ext uri="{FF2B5EF4-FFF2-40B4-BE49-F238E27FC236}">
                <a16:creationId xmlns:a16="http://schemas.microsoft.com/office/drawing/2014/main" id="{24E5C5D4-5FB8-4428-B91F-92B439E6B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2DFD2-C975-43F5-BED8-4152FF03304B}"/>
              </a:ext>
            </a:extLst>
          </p:cNvPr>
          <p:cNvSpPr>
            <a:spLocks noGrp="1"/>
          </p:cNvSpPr>
          <p:nvPr>
            <p:ph type="sldNum" sz="quarter" idx="12"/>
          </p:nvPr>
        </p:nvSpPr>
        <p:spPr/>
        <p:txBody>
          <a:bodyPr/>
          <a:lstStyle/>
          <a:p>
            <a:fld id="{EACA8972-640E-4C13-9585-6F0DC7DA8E6E}" type="slidenum">
              <a:rPr lang="en-GB" smtClean="0"/>
              <a:t>‹#›</a:t>
            </a:fld>
            <a:endParaRPr lang="en-GB"/>
          </a:p>
        </p:txBody>
      </p:sp>
    </p:spTree>
    <p:extLst>
      <p:ext uri="{BB962C8B-B14F-4D97-AF65-F5344CB8AC3E}">
        <p14:creationId xmlns:p14="http://schemas.microsoft.com/office/powerpoint/2010/main" val="2953407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A5FFED-FD3A-4C59-ABD4-A3231F5B8D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46B495-2259-4145-8750-233051ABE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578F6-7FDE-45DA-844B-A0272C61C5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40C3-7B60-4567-B1CE-9682C113590A}" type="datetimeFigureOut">
              <a:rPr lang="en-GB" smtClean="0"/>
              <a:t>10/09/2020</a:t>
            </a:fld>
            <a:endParaRPr lang="en-GB"/>
          </a:p>
        </p:txBody>
      </p:sp>
      <p:sp>
        <p:nvSpPr>
          <p:cNvPr id="5" name="Footer Placeholder 4">
            <a:extLst>
              <a:ext uri="{FF2B5EF4-FFF2-40B4-BE49-F238E27FC236}">
                <a16:creationId xmlns:a16="http://schemas.microsoft.com/office/drawing/2014/main" id="{C7B48E90-9236-48A4-A6A1-BA3F7BD952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26089AA-1709-42C4-8B17-95F58B3CE4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A8972-640E-4C13-9585-6F0DC7DA8E6E}" type="slidenum">
              <a:rPr lang="en-GB" smtClean="0"/>
              <a:t>‹#›</a:t>
            </a:fld>
            <a:endParaRPr lang="en-GB"/>
          </a:p>
        </p:txBody>
      </p:sp>
    </p:spTree>
    <p:extLst>
      <p:ext uri="{BB962C8B-B14F-4D97-AF65-F5344CB8AC3E}">
        <p14:creationId xmlns:p14="http://schemas.microsoft.com/office/powerpoint/2010/main" val="1193044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F1oNP4vaW_c?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3.pn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4.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4.jp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fyPaS2m4e5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4.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3.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3.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3.pn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3.pn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3542F-DBB3-4CBE-8D86-BED231691996}"/>
              </a:ext>
            </a:extLst>
          </p:cNvPr>
          <p:cNvSpPr>
            <a:spLocks noGrp="1"/>
          </p:cNvSpPr>
          <p:nvPr>
            <p:ph type="title"/>
          </p:nvPr>
        </p:nvSpPr>
        <p:spPr/>
        <p:txBody>
          <a:bodyPr/>
          <a:lstStyle/>
          <a:p>
            <a:endParaRPr lang="en-GB"/>
          </a:p>
        </p:txBody>
      </p:sp>
      <p:pic>
        <p:nvPicPr>
          <p:cNvPr id="4" name="Online Media 3" title="Everyday God">
            <a:hlinkClick r:id="" action="ppaction://media"/>
            <a:extLst>
              <a:ext uri="{FF2B5EF4-FFF2-40B4-BE49-F238E27FC236}">
                <a16:creationId xmlns:a16="http://schemas.microsoft.com/office/drawing/2014/main" id="{ACB25A12-38EC-46D3-B0C5-AA5084BDC173}"/>
              </a:ext>
            </a:extLst>
          </p:cNvPr>
          <p:cNvPicPr>
            <a:picLocks noGrp="1" noRot="1" noChangeAspect="1"/>
          </p:cNvPicPr>
          <p:nvPr>
            <p:ph idx="1"/>
            <a:videoFile r:link="rId1"/>
          </p:nvPr>
        </p:nvPicPr>
        <p:blipFill>
          <a:blip r:embed="rId3"/>
          <a:stretch>
            <a:fillRect/>
          </a:stretch>
        </p:blipFill>
        <p:spPr>
          <a:xfrm>
            <a:off x="2639819" y="365125"/>
            <a:ext cx="6912362" cy="5180965"/>
          </a:xfrm>
          <a:prstGeom prst="rect">
            <a:avLst/>
          </a:prstGeom>
        </p:spPr>
      </p:pic>
    </p:spTree>
    <p:extLst>
      <p:ext uri="{BB962C8B-B14F-4D97-AF65-F5344CB8AC3E}">
        <p14:creationId xmlns:p14="http://schemas.microsoft.com/office/powerpoint/2010/main" val="986115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H="1" flipV="1">
            <a:off x="7517082" y="1068413"/>
            <a:ext cx="2078180" cy="110477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 descr="Obrázok">
            <a:extLst>
              <a:ext uri="{FF2B5EF4-FFF2-40B4-BE49-F238E27FC236}">
                <a16:creationId xmlns:a16="http://schemas.microsoft.com/office/drawing/2014/main" id="{F788C5BA-8F34-4975-A1F8-5069379487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59741" y="-653777"/>
            <a:ext cx="5194227" cy="7349840"/>
          </a:xfrm>
          <a:prstGeom prst="rect">
            <a:avLst/>
          </a:prstGeom>
          <a:noFill/>
          <a:extLst>
            <a:ext uri="{909E8E84-426E-40DD-AFC4-6F175D3DCCD1}">
              <a14:hiddenFill xmlns:a14="http://schemas.microsoft.com/office/drawing/2010/main">
                <a:solidFill>
                  <a:srgbClr val="FFFFFF"/>
                </a:solidFill>
              </a14:hiddenFill>
            </a:ext>
          </a:extLst>
        </p:spPr>
      </p:pic>
      <p:sp>
        <p:nvSpPr>
          <p:cNvPr id="8" name="Thought Bubble: Cloud 7">
            <a:extLst>
              <a:ext uri="{FF2B5EF4-FFF2-40B4-BE49-F238E27FC236}">
                <a16:creationId xmlns:a16="http://schemas.microsoft.com/office/drawing/2014/main" id="{F8C8EC5E-C0B7-4E93-A592-6E409437BBFE}"/>
              </a:ext>
            </a:extLst>
          </p:cNvPr>
          <p:cNvSpPr/>
          <p:nvPr/>
        </p:nvSpPr>
        <p:spPr>
          <a:xfrm rot="375934">
            <a:off x="8074709" y="2211058"/>
            <a:ext cx="3861480" cy="2435883"/>
          </a:xfrm>
          <a:prstGeom prst="cloudCallout">
            <a:avLst>
              <a:gd name="adj1" fmla="val -49351"/>
              <a:gd name="adj2" fmla="val 547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60BA163-6883-458C-B18F-FC2D5762A613}"/>
              </a:ext>
            </a:extLst>
          </p:cNvPr>
          <p:cNvSpPr txBox="1"/>
          <p:nvPr/>
        </p:nvSpPr>
        <p:spPr>
          <a:xfrm>
            <a:off x="8680728" y="2876472"/>
            <a:ext cx="2685288" cy="646331"/>
          </a:xfrm>
          <a:prstGeom prst="rect">
            <a:avLst/>
          </a:prstGeom>
          <a:noFill/>
        </p:spPr>
        <p:txBody>
          <a:bodyPr wrap="square" rtlCol="0">
            <a:spAutoFit/>
          </a:bodyPr>
          <a:lstStyle/>
          <a:p>
            <a:r>
              <a:rPr lang="en-GB" dirty="0">
                <a:latin typeface="Segoe Script" panose="020B0504020000000003" pitchFamily="34" charset="0"/>
              </a:rPr>
              <a:t>What do you need God’s help with? </a:t>
            </a:r>
          </a:p>
        </p:txBody>
      </p:sp>
      <p:pic>
        <p:nvPicPr>
          <p:cNvPr id="4" name="Ring (2)">
            <a:hlinkClick r:id="" action="ppaction://media"/>
            <a:extLst>
              <a:ext uri="{FF2B5EF4-FFF2-40B4-BE49-F238E27FC236}">
                <a16:creationId xmlns:a16="http://schemas.microsoft.com/office/drawing/2014/main" id="{BB6558AD-C184-4CB8-9152-A7653EA6A97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549810" y="5415988"/>
            <a:ext cx="609600" cy="609600"/>
          </a:xfrm>
          <a:prstGeom prst="rect">
            <a:avLst/>
          </a:prstGeom>
        </p:spPr>
      </p:pic>
    </p:spTree>
    <p:extLst>
      <p:ext uri="{BB962C8B-B14F-4D97-AF65-F5344CB8AC3E}">
        <p14:creationId xmlns:p14="http://schemas.microsoft.com/office/powerpoint/2010/main" val="760370479"/>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72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H="1" flipV="1">
            <a:off x="8357260" y="2533898"/>
            <a:ext cx="2496787" cy="179020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68B84106-846D-4D13-83EC-275AF6E5CFF3}"/>
              </a:ext>
            </a:extLst>
          </p:cNvPr>
          <p:cNvSpPr/>
          <p:nvPr/>
        </p:nvSpPr>
        <p:spPr>
          <a:xfrm rot="375934">
            <a:off x="8675035" y="182817"/>
            <a:ext cx="3214211" cy="2314633"/>
          </a:xfrm>
          <a:prstGeom prst="cloudCallout">
            <a:avLst>
              <a:gd name="adj1" fmla="val -49351"/>
              <a:gd name="adj2" fmla="val 5474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C321913-1326-41AD-A82C-52A32958F204}"/>
              </a:ext>
            </a:extLst>
          </p:cNvPr>
          <p:cNvSpPr txBox="1"/>
          <p:nvPr/>
        </p:nvSpPr>
        <p:spPr>
          <a:xfrm>
            <a:off x="9177240" y="1078523"/>
            <a:ext cx="2209800" cy="523220"/>
          </a:xfrm>
          <a:prstGeom prst="rect">
            <a:avLst/>
          </a:prstGeom>
          <a:noFill/>
        </p:spPr>
        <p:txBody>
          <a:bodyPr wrap="square" rtlCol="0">
            <a:spAutoFit/>
          </a:bodyPr>
          <a:lstStyle/>
          <a:p>
            <a:r>
              <a:rPr lang="en-GB" sz="1400" dirty="0">
                <a:latin typeface="Segoe Script" panose="020B0504020000000003" pitchFamily="34" charset="0"/>
              </a:rPr>
              <a:t>What little change can you make?  </a:t>
            </a:r>
          </a:p>
        </p:txBody>
      </p:sp>
      <p:pic>
        <p:nvPicPr>
          <p:cNvPr id="7" name="Little (1)">
            <a:hlinkClick r:id="" action="ppaction://media"/>
            <a:extLst>
              <a:ext uri="{FF2B5EF4-FFF2-40B4-BE49-F238E27FC236}">
                <a16:creationId xmlns:a16="http://schemas.microsoft.com/office/drawing/2014/main" id="{B28A88DD-7C78-47FD-8156-168E7607EA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977340" y="5415844"/>
            <a:ext cx="609600" cy="609600"/>
          </a:xfrm>
          <a:prstGeom prst="rect">
            <a:avLst/>
          </a:prstGeom>
        </p:spPr>
      </p:pic>
    </p:spTree>
    <p:extLst>
      <p:ext uri="{BB962C8B-B14F-4D97-AF65-F5344CB8AC3E}">
        <p14:creationId xmlns:p14="http://schemas.microsoft.com/office/powerpoint/2010/main" val="1270574038"/>
      </p:ext>
    </p:extLst>
  </p:cSld>
  <p:clrMapOvr>
    <a:masterClrMapping/>
  </p:clrMapOvr>
  <mc:AlternateContent xmlns:mc="http://schemas.openxmlformats.org/markup-compatibility/2006">
    <mc:Choice xmlns:p14="http://schemas.microsoft.com/office/powerpoint/2010/main" Requires="p14">
      <p:transition spd="slow" p14:dur="2000" advClick="0" advTm="23000"/>
    </mc:Choice>
    <mc:Fallback>
      <p:transition spd="slow" advClick="0"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27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1069623" y="3731811"/>
            <a:ext cx="10515600" cy="231463"/>
          </a:xfrm>
        </p:spPr>
        <p:txBody>
          <a:bodyPr>
            <a:noAutofit/>
          </a:bodyPr>
          <a:lstStyle/>
          <a:p>
            <a:r>
              <a:rPr lang="en-GB" sz="3500" dirty="0">
                <a:latin typeface="Segoe Script" panose="020B0504020000000003" pitchFamily="34" charset="0"/>
              </a:rPr>
              <a:t>Lord God,</a:t>
            </a:r>
            <a:br>
              <a:rPr lang="en-GB" sz="3500" dirty="0">
                <a:latin typeface="Segoe Script" panose="020B0504020000000003" pitchFamily="34" charset="0"/>
              </a:rPr>
            </a:br>
            <a:r>
              <a:rPr lang="en-GB" sz="3500" dirty="0">
                <a:latin typeface="Segoe Script" panose="020B0504020000000003" pitchFamily="34" charset="0"/>
              </a:rPr>
              <a:t>Everything good in the world came from you.</a:t>
            </a:r>
            <a:br>
              <a:rPr lang="en-GB" sz="3500" dirty="0">
                <a:latin typeface="Segoe Script" panose="020B0504020000000003" pitchFamily="34" charset="0"/>
              </a:rPr>
            </a:br>
            <a:r>
              <a:rPr lang="en-GB" sz="3500" dirty="0">
                <a:latin typeface="Segoe Script" panose="020B0504020000000003" pitchFamily="34" charset="0"/>
              </a:rPr>
              <a:t>You made the world and you made  us with real love and care.</a:t>
            </a:r>
            <a:br>
              <a:rPr lang="en-GB" sz="3500" dirty="0">
                <a:latin typeface="Segoe Script" panose="020B0504020000000003" pitchFamily="34" charset="0"/>
              </a:rPr>
            </a:br>
            <a:r>
              <a:rPr lang="en-GB" sz="3500" dirty="0">
                <a:latin typeface="Segoe Script" panose="020B0504020000000003" pitchFamily="34" charset="0"/>
              </a:rPr>
              <a:t>Thank you for your world. </a:t>
            </a:r>
            <a:br>
              <a:rPr lang="en-GB" sz="3500" dirty="0">
                <a:latin typeface="Segoe Script" panose="020B0504020000000003" pitchFamily="34" charset="0"/>
              </a:rPr>
            </a:br>
            <a:r>
              <a:rPr lang="en-GB" sz="3500" dirty="0">
                <a:latin typeface="Segoe Script" panose="020B0504020000000003" pitchFamily="34" charset="0"/>
              </a:rPr>
              <a:t>Thank you that you are still in the world and with us in everything we do.</a:t>
            </a:r>
            <a:br>
              <a:rPr lang="en-GB" sz="3500" dirty="0">
                <a:latin typeface="Segoe Script" panose="020B0504020000000003" pitchFamily="34" charset="0"/>
              </a:rPr>
            </a:br>
            <a:r>
              <a:rPr lang="en-GB" sz="3500" dirty="0">
                <a:latin typeface="Segoe Script" panose="020B0504020000000003" pitchFamily="34" charset="0"/>
              </a:rPr>
              <a:t>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Let us say together:</a:t>
            </a:r>
          </a:p>
        </p:txBody>
      </p:sp>
      <p:pic>
        <p:nvPicPr>
          <p:cNvPr id="4" name="Prayer (1)">
            <a:hlinkClick r:id="" action="ppaction://media"/>
            <a:extLst>
              <a:ext uri="{FF2B5EF4-FFF2-40B4-BE49-F238E27FC236}">
                <a16:creationId xmlns:a16="http://schemas.microsoft.com/office/drawing/2014/main" id="{9DAC4C6D-6F50-4270-83C7-205ED8E1E40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55200" y="5727528"/>
            <a:ext cx="609600" cy="609600"/>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9A4C1C1F-AD03-43F3-9848-34B976F7D5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281473"/>
            <a:ext cx="1290069" cy="1290069"/>
          </a:xfrm>
          <a:prstGeom prst="rect">
            <a:avLst/>
          </a:prstGeom>
        </p:spPr>
      </p:pic>
    </p:spTree>
    <p:extLst>
      <p:ext uri="{BB962C8B-B14F-4D97-AF65-F5344CB8AC3E}">
        <p14:creationId xmlns:p14="http://schemas.microsoft.com/office/powerpoint/2010/main" val="2212911806"/>
      </p:ext>
    </p:extLst>
  </p:cSld>
  <p:clrMapOvr>
    <a:masterClrMapping/>
  </p:clrMapOvr>
  <mc:AlternateContent xmlns:mc="http://schemas.openxmlformats.org/markup-compatibility/2006">
    <mc:Choice xmlns:p14="http://schemas.microsoft.com/office/powerpoint/2010/main" Requires="p14">
      <p:transition spd="slow" p14:dur="2000" advClick="0" advTm="25000"/>
    </mc:Choice>
    <mc:Fallback>
      <p:transition spd="slow" advClick="0" advTm="2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9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E9BF4-1B5D-4204-9816-9B811F6EC9B9}"/>
              </a:ext>
            </a:extLst>
          </p:cNvPr>
          <p:cNvSpPr>
            <a:spLocks noGrp="1"/>
          </p:cNvSpPr>
          <p:nvPr>
            <p:ph type="title"/>
          </p:nvPr>
        </p:nvSpPr>
        <p:spPr>
          <a:xfrm>
            <a:off x="838200" y="560070"/>
            <a:ext cx="10515600" cy="5886450"/>
          </a:xfrm>
        </p:spPr>
        <p:txBody>
          <a:bodyPr>
            <a:noAutofit/>
          </a:bodyPr>
          <a:lstStyle/>
          <a:p>
            <a:pPr algn="ctr"/>
            <a:r>
              <a:rPr lang="en-GB" sz="4000" b="1" dirty="0">
                <a:latin typeface="Segoe Script" panose="020B0504020000000003" pitchFamily="34" charset="0"/>
              </a:rPr>
              <a:t>GO FORTH</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Think of one thing that you can do to set the world on fire.</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Throughout this week, when you look at your hand, remember that God is always with you.</a:t>
            </a:r>
            <a:br>
              <a:rPr lang="en-GB" sz="4000" dirty="0">
                <a:latin typeface="Segoe Script" panose="020B0504020000000003" pitchFamily="34" charset="0"/>
              </a:rPr>
            </a:br>
            <a:br>
              <a:rPr lang="en-GB" sz="4000" dirty="0">
                <a:latin typeface="Segoe Script" panose="020B0504020000000003" pitchFamily="34" charset="0"/>
              </a:rPr>
            </a:br>
            <a:r>
              <a:rPr lang="en-GB" sz="4000" dirty="0">
                <a:latin typeface="Segoe Script" panose="020B0504020000000003" pitchFamily="34" charset="0"/>
              </a:rPr>
              <a:t>In the name of the Father, and of the Son, and of the Holy Spirit, Amen. </a:t>
            </a:r>
          </a:p>
        </p:txBody>
      </p:sp>
      <p:pic>
        <p:nvPicPr>
          <p:cNvPr id="4" name="End (1)">
            <a:hlinkClick r:id="" action="ppaction://media"/>
            <a:extLst>
              <a:ext uri="{FF2B5EF4-FFF2-40B4-BE49-F238E27FC236}">
                <a16:creationId xmlns:a16="http://schemas.microsoft.com/office/drawing/2014/main" id="{E3D744F3-9729-466A-8670-3FA32E9EF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82578" y="411480"/>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DCA8A5FE-0F01-44D2-A4B1-985405D4AC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872" y="249381"/>
            <a:ext cx="1156757" cy="1156757"/>
          </a:xfrm>
          <a:prstGeom prst="rect">
            <a:avLst/>
          </a:prstGeom>
        </p:spPr>
      </p:pic>
    </p:spTree>
    <p:extLst>
      <p:ext uri="{BB962C8B-B14F-4D97-AF65-F5344CB8AC3E}">
        <p14:creationId xmlns:p14="http://schemas.microsoft.com/office/powerpoint/2010/main" val="3157804288"/>
      </p:ext>
    </p:extLst>
  </p:cSld>
  <p:clrMapOvr>
    <a:masterClrMapping/>
  </p:clrMapOvr>
  <mc:AlternateContent xmlns:mc="http://schemas.openxmlformats.org/markup-compatibility/2006">
    <mc:Choice xmlns:p14="http://schemas.microsoft.com/office/powerpoint/2010/main" Requires="p14">
      <p:transition spd="slow" p14:dur="2000" advClick="0" advTm="53000"/>
    </mc:Choice>
    <mc:Fallback>
      <p:transition spd="slow" advClick="0" advTm="5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318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D4D8B-263C-4613-9715-EAFCA39BFD05}"/>
              </a:ext>
            </a:extLst>
          </p:cNvPr>
          <p:cNvSpPr>
            <a:spLocks noGrp="1"/>
          </p:cNvSpPr>
          <p:nvPr>
            <p:ph type="title"/>
          </p:nvPr>
        </p:nvSpPr>
        <p:spPr>
          <a:xfrm>
            <a:off x="945078" y="3338512"/>
            <a:ext cx="10515600" cy="1325563"/>
          </a:xfrm>
        </p:spPr>
        <p:txBody>
          <a:bodyPr>
            <a:normAutofit fontScale="90000"/>
          </a:bodyPr>
          <a:lstStyle/>
          <a:p>
            <a:pPr algn="ctr"/>
            <a:r>
              <a:rPr lang="en-GB" b="1" dirty="0">
                <a:latin typeface="Segoe Script" panose="020B0504020000000003" pitchFamily="34" charset="0"/>
              </a:rPr>
              <a:t>Final Hymn</a:t>
            </a:r>
            <a:br>
              <a:rPr lang="en-GB" b="1" dirty="0">
                <a:latin typeface="Segoe Script" panose="020B0504020000000003" pitchFamily="34" charset="0"/>
              </a:rPr>
            </a:br>
            <a:r>
              <a:rPr lang="en-GB" b="1" dirty="0">
                <a:latin typeface="Segoe Script" panose="020B0504020000000003" pitchFamily="34" charset="0"/>
              </a:rPr>
              <a:t>Join together in some ‘Whisper Singing’ of a new hymn.</a:t>
            </a:r>
            <a:br>
              <a:rPr lang="en-GB" b="1" dirty="0">
                <a:latin typeface="Segoe Script" panose="020B0504020000000003" pitchFamily="34" charset="0"/>
              </a:rPr>
            </a:br>
            <a:br>
              <a:rPr lang="en-GB" b="1" dirty="0">
                <a:latin typeface="Segoe Script" panose="020B0504020000000003" pitchFamily="34" charset="0"/>
              </a:rPr>
            </a:br>
            <a:r>
              <a:rPr lang="en-GB" b="1" dirty="0">
                <a:latin typeface="Segoe Script" panose="020B0504020000000003" pitchFamily="34" charset="0"/>
              </a:rPr>
              <a:t>Lord We’ve Come to Worship</a:t>
            </a:r>
            <a:br>
              <a:rPr lang="en-GB" dirty="0"/>
            </a:br>
            <a:r>
              <a:rPr lang="en-GB" dirty="0">
                <a:hlinkClick r:id="rId2"/>
              </a:rPr>
              <a:t>https://www.youtube.com/watch?v=fyPaS2m4e5A</a:t>
            </a:r>
            <a:br>
              <a:rPr lang="en-GB" dirty="0"/>
            </a:br>
            <a:endParaRPr lang="en-GB" dirty="0"/>
          </a:p>
        </p:txBody>
      </p:sp>
      <p:sp>
        <p:nvSpPr>
          <p:cNvPr id="4" name="Content Placeholder 3">
            <a:extLst>
              <a:ext uri="{FF2B5EF4-FFF2-40B4-BE49-F238E27FC236}">
                <a16:creationId xmlns:a16="http://schemas.microsoft.com/office/drawing/2014/main" id="{1961E68D-06C1-4EEE-B603-28680D4F5924}"/>
              </a:ext>
            </a:extLst>
          </p:cNvPr>
          <p:cNvSpPr>
            <a:spLocks noGrp="1"/>
          </p:cNvSpPr>
          <p:nvPr>
            <p:ph idx="1"/>
          </p:nvPr>
        </p:nvSpPr>
        <p:spPr/>
        <p:txBody>
          <a:bodyPr/>
          <a:lstStyle/>
          <a:p>
            <a:pPr marL="0" indent="0">
              <a:buNone/>
            </a:pPr>
            <a:endParaRPr lang="en-GB" dirty="0"/>
          </a:p>
          <a:p>
            <a:endParaRPr lang="en-GB" dirty="0"/>
          </a:p>
        </p:txBody>
      </p:sp>
      <p:pic>
        <p:nvPicPr>
          <p:cNvPr id="5" name="Picture 4" descr="A picture containing drawing, food&#10;&#10;Description automatically generated">
            <a:extLst>
              <a:ext uri="{FF2B5EF4-FFF2-40B4-BE49-F238E27FC236}">
                <a16:creationId xmlns:a16="http://schemas.microsoft.com/office/drawing/2014/main" id="{7AF76A98-4404-4543-BD90-C24E45D4D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67" y="193962"/>
            <a:ext cx="1482437" cy="1482437"/>
          </a:xfrm>
          <a:prstGeom prst="rect">
            <a:avLst/>
          </a:prstGeom>
        </p:spPr>
      </p:pic>
    </p:spTree>
    <p:extLst>
      <p:ext uri="{BB962C8B-B14F-4D97-AF65-F5344CB8AC3E}">
        <p14:creationId xmlns:p14="http://schemas.microsoft.com/office/powerpoint/2010/main" val="3180088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22B2-93CA-4723-8A57-B76782237F25}"/>
              </a:ext>
            </a:extLst>
          </p:cNvPr>
          <p:cNvSpPr>
            <a:spLocks noGrp="1"/>
          </p:cNvSpPr>
          <p:nvPr>
            <p:ph type="ctrTitle"/>
          </p:nvPr>
        </p:nvSpPr>
        <p:spPr>
          <a:xfrm>
            <a:off x="1524000" y="3747911"/>
            <a:ext cx="9144000" cy="1308630"/>
          </a:xfrm>
        </p:spPr>
        <p:txBody>
          <a:bodyPr>
            <a:normAutofit fontScale="90000"/>
          </a:bodyPr>
          <a:lstStyle/>
          <a:p>
            <a:r>
              <a:rPr lang="en-GB" sz="7200" dirty="0">
                <a:latin typeface="Segoe Script" panose="020B0504020000000003" pitchFamily="34" charset="0"/>
              </a:rPr>
              <a:t>Collective Worship</a:t>
            </a:r>
            <a:br>
              <a:rPr lang="en-GB" sz="7200" dirty="0">
                <a:latin typeface="Segoe Script" panose="020B0504020000000003" pitchFamily="34" charset="0"/>
              </a:rPr>
            </a:br>
            <a:r>
              <a:rPr lang="en-GB" sz="7200" dirty="0">
                <a:latin typeface="Segoe Script" panose="020B0504020000000003" pitchFamily="34" charset="0"/>
              </a:rPr>
              <a:t>Examen</a:t>
            </a:r>
            <a:br>
              <a:rPr lang="en-GB" dirty="0"/>
            </a:br>
            <a:endParaRPr lang="en-GB" dirty="0"/>
          </a:p>
        </p:txBody>
      </p:sp>
      <p:pic>
        <p:nvPicPr>
          <p:cNvPr id="3" name="welcome (1)">
            <a:hlinkClick r:id="" action="ppaction://media"/>
            <a:extLst>
              <a:ext uri="{FF2B5EF4-FFF2-40B4-BE49-F238E27FC236}">
                <a16:creationId xmlns:a16="http://schemas.microsoft.com/office/drawing/2014/main" id="{B773BC54-ECBB-4AEC-944B-1BD615BF44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73195" y="5321135"/>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842991A4-7D4D-4FBB-9001-C91FAD39CE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127" y="4402226"/>
            <a:ext cx="2048256" cy="2048256"/>
          </a:xfrm>
          <a:prstGeom prst="rect">
            <a:avLst/>
          </a:prstGeom>
        </p:spPr>
      </p:pic>
    </p:spTree>
    <p:extLst>
      <p:ext uri="{BB962C8B-B14F-4D97-AF65-F5344CB8AC3E}">
        <p14:creationId xmlns:p14="http://schemas.microsoft.com/office/powerpoint/2010/main" val="1217412265"/>
      </p:ext>
    </p:extLst>
  </p:cSld>
  <p:clrMapOvr>
    <a:masterClrMapping/>
  </p:clrMapOvr>
  <mc:AlternateContent xmlns:mc="http://schemas.openxmlformats.org/markup-compatibility/2006" xmlns:p14="http://schemas.microsoft.com/office/powerpoint/2010/main">
    <mc:Choice Requires="p14">
      <p:transition spd="slow" p14:dur="2000" advTm="5228"/>
    </mc:Choice>
    <mc:Fallback xmlns="">
      <p:transition spd="slow" advTm="52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92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30BF-9AD7-4DAF-AA8F-D7F107C80BA6}"/>
              </a:ext>
            </a:extLst>
          </p:cNvPr>
          <p:cNvSpPr>
            <a:spLocks noGrp="1"/>
          </p:cNvSpPr>
          <p:nvPr>
            <p:ph type="title"/>
          </p:nvPr>
        </p:nvSpPr>
        <p:spPr>
          <a:xfrm>
            <a:off x="838200" y="1459225"/>
            <a:ext cx="10515600" cy="231463"/>
          </a:xfrm>
        </p:spPr>
        <p:txBody>
          <a:bodyPr>
            <a:normAutofit fontScale="90000"/>
          </a:bodyPr>
          <a:lstStyle/>
          <a:p>
            <a:br>
              <a:rPr lang="en-GB" dirty="0"/>
            </a:br>
            <a:r>
              <a:rPr lang="en-GB" sz="3300" dirty="0">
                <a:latin typeface="Segoe Script" panose="020B0504020000000003" pitchFamily="34" charset="0"/>
              </a:rPr>
              <a:t>Let us join together, making the sign of the cross as a sign that we about to talk to God.</a:t>
            </a:r>
          </a:p>
        </p:txBody>
      </p:sp>
      <p:sp>
        <p:nvSpPr>
          <p:cNvPr id="3" name="Content Placeholder 2">
            <a:extLst>
              <a:ext uri="{FF2B5EF4-FFF2-40B4-BE49-F238E27FC236}">
                <a16:creationId xmlns:a16="http://schemas.microsoft.com/office/drawing/2014/main" id="{8BE11003-1012-4893-979A-048AB86D0FE8}"/>
              </a:ext>
            </a:extLst>
          </p:cNvPr>
          <p:cNvSpPr>
            <a:spLocks noGrp="1"/>
          </p:cNvSpPr>
          <p:nvPr>
            <p:ph idx="1"/>
          </p:nvPr>
        </p:nvSpPr>
        <p:spPr>
          <a:xfrm>
            <a:off x="838200" y="2754494"/>
            <a:ext cx="10515600" cy="1068046"/>
          </a:xfrm>
        </p:spPr>
        <p:txBody>
          <a:bodyPr/>
          <a:lstStyle/>
          <a:p>
            <a:r>
              <a:rPr lang="en-GB" dirty="0">
                <a:latin typeface="Segoe Script" panose="020B0504020000000003" pitchFamily="34" charset="0"/>
              </a:rPr>
              <a:t>In the name of the Father, and of the Son, and of the Holy Spirit, Amen. </a:t>
            </a:r>
          </a:p>
        </p:txBody>
      </p:sp>
      <p:sp>
        <p:nvSpPr>
          <p:cNvPr id="9" name="Title 1">
            <a:extLst>
              <a:ext uri="{FF2B5EF4-FFF2-40B4-BE49-F238E27FC236}">
                <a16:creationId xmlns:a16="http://schemas.microsoft.com/office/drawing/2014/main" id="{438207BC-CF62-4024-B882-92D19B1BCD15}"/>
              </a:ext>
            </a:extLst>
          </p:cNvPr>
          <p:cNvSpPr txBox="1">
            <a:spLocks/>
          </p:cNvSpPr>
          <p:nvPr/>
        </p:nvSpPr>
        <p:spPr>
          <a:xfrm>
            <a:off x="990600" y="497461"/>
            <a:ext cx="10515600" cy="4290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GB" sz="4800" b="1" dirty="0">
                <a:latin typeface="Segoe Script" panose="020B0504020000000003" pitchFamily="34" charset="0"/>
              </a:rPr>
            </a:br>
            <a:r>
              <a:rPr lang="en-GB" sz="4800" b="1" dirty="0">
                <a:latin typeface="Segoe Script" panose="020B0504020000000003" pitchFamily="34" charset="0"/>
              </a:rPr>
              <a:t>WE GATHER</a:t>
            </a:r>
          </a:p>
        </p:txBody>
      </p:sp>
      <p:pic>
        <p:nvPicPr>
          <p:cNvPr id="11" name="Gather">
            <a:hlinkClick r:id="" action="ppaction://media"/>
            <a:extLst>
              <a:ext uri="{FF2B5EF4-FFF2-40B4-BE49-F238E27FC236}">
                <a16:creationId xmlns:a16="http://schemas.microsoft.com/office/drawing/2014/main" id="{8166D937-B6BB-4ED5-8DDE-59582BC5301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397490" y="5398775"/>
            <a:ext cx="609600" cy="609600"/>
          </a:xfrm>
          <a:prstGeom prst="rect">
            <a:avLst/>
          </a:prstGeom>
        </p:spPr>
      </p:pic>
      <p:pic>
        <p:nvPicPr>
          <p:cNvPr id="1026" name="Picture 2" descr="Sign Of The Cross Child High Resolution Stock Photography and Images - Alamy">
            <a:extLst>
              <a:ext uri="{FF2B5EF4-FFF2-40B4-BE49-F238E27FC236}">
                <a16:creationId xmlns:a16="http://schemas.microsoft.com/office/drawing/2014/main" id="{639DDEA3-F3E3-4654-9456-4460F74EBA7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9564" b="13900"/>
          <a:stretch/>
        </p:blipFill>
        <p:spPr bwMode="auto">
          <a:xfrm>
            <a:off x="7375350" y="3429000"/>
            <a:ext cx="1685925" cy="180621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drawing, food&#10;&#10;Description automatically generated">
            <a:extLst>
              <a:ext uri="{FF2B5EF4-FFF2-40B4-BE49-F238E27FC236}">
                <a16:creationId xmlns:a16="http://schemas.microsoft.com/office/drawing/2014/main" id="{3504E6CC-7A6E-49F5-A043-4F1CB894FD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37668"/>
            <a:ext cx="1148287" cy="1148287"/>
          </a:xfrm>
          <a:prstGeom prst="rect">
            <a:avLst/>
          </a:prstGeom>
        </p:spPr>
      </p:pic>
    </p:spTree>
    <p:extLst>
      <p:ext uri="{BB962C8B-B14F-4D97-AF65-F5344CB8AC3E}">
        <p14:creationId xmlns:p14="http://schemas.microsoft.com/office/powerpoint/2010/main" val="402379701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4B15A-31A0-4F94-96AD-706B4D467EB2}"/>
              </a:ext>
            </a:extLst>
          </p:cNvPr>
          <p:cNvSpPr>
            <a:spLocks noGrp="1"/>
          </p:cNvSpPr>
          <p:nvPr>
            <p:ph type="title"/>
          </p:nvPr>
        </p:nvSpPr>
        <p:spPr>
          <a:xfrm>
            <a:off x="838200" y="3429000"/>
            <a:ext cx="10515600" cy="1325563"/>
          </a:xfrm>
        </p:spPr>
        <p:txBody>
          <a:bodyPr>
            <a:normAutofit fontScale="90000"/>
          </a:bodyPr>
          <a:lstStyle/>
          <a:p>
            <a:pPr algn="ctr"/>
            <a:r>
              <a:rPr lang="en-GB" b="1" dirty="0">
                <a:latin typeface="Segoe Script" panose="020B0504020000000003" pitchFamily="34" charset="0"/>
              </a:rPr>
              <a:t>WE LISTEN TO THE WORD OF GOD</a:t>
            </a:r>
            <a:br>
              <a:rPr lang="en-GB" sz="6000" dirty="0">
                <a:latin typeface="Segoe Script" panose="020B0504020000000003" pitchFamily="34" charset="0"/>
              </a:rPr>
            </a:br>
            <a:br>
              <a:rPr lang="en-GB" sz="6000" dirty="0">
                <a:latin typeface="Segoe Script" panose="020B0504020000000003" pitchFamily="34" charset="0"/>
              </a:rPr>
            </a:br>
            <a:r>
              <a:rPr lang="en-GB" sz="3900" dirty="0">
                <a:latin typeface="Segoe Script" panose="020B0504020000000003" pitchFamily="34" charset="0"/>
              </a:rPr>
              <a:t>“The earth is the Lord’s, </a:t>
            </a:r>
            <a:br>
              <a:rPr lang="en-GB" sz="3900" dirty="0">
                <a:latin typeface="Segoe Script" panose="020B0504020000000003" pitchFamily="34" charset="0"/>
              </a:rPr>
            </a:br>
            <a:r>
              <a:rPr lang="en-GB" sz="3900" dirty="0">
                <a:latin typeface="Segoe Script" panose="020B0504020000000003" pitchFamily="34" charset="0"/>
              </a:rPr>
              <a:t>and all it contains,</a:t>
            </a:r>
            <a:br>
              <a:rPr lang="en-GB" sz="3900" dirty="0">
                <a:latin typeface="Segoe Script" panose="020B0504020000000003" pitchFamily="34" charset="0"/>
              </a:rPr>
            </a:br>
            <a:r>
              <a:rPr lang="en-GB" sz="3900" dirty="0">
                <a:latin typeface="Segoe Script" panose="020B0504020000000003" pitchFamily="34" charset="0"/>
              </a:rPr>
              <a:t>The world, and those who dwell in it.</a:t>
            </a:r>
            <a:br>
              <a:rPr lang="en-GB" sz="3900" dirty="0">
                <a:latin typeface="Segoe Script" panose="020B0504020000000003" pitchFamily="34" charset="0"/>
              </a:rPr>
            </a:br>
            <a:r>
              <a:rPr lang="en-GB" sz="3900" dirty="0">
                <a:latin typeface="Segoe Script" panose="020B0504020000000003" pitchFamily="34" charset="0"/>
              </a:rPr>
              <a:t>For He has founded it upon the seas</a:t>
            </a:r>
            <a:br>
              <a:rPr lang="en-GB" sz="3900" dirty="0">
                <a:latin typeface="Segoe Script" panose="020B0504020000000003" pitchFamily="34" charset="0"/>
              </a:rPr>
            </a:br>
            <a:r>
              <a:rPr lang="en-GB" sz="3900" dirty="0">
                <a:latin typeface="Segoe Script" panose="020B0504020000000003" pitchFamily="34" charset="0"/>
              </a:rPr>
              <a:t>And established it upon the rivers.”</a:t>
            </a:r>
            <a:br>
              <a:rPr lang="en-GB" sz="6000" dirty="0">
                <a:latin typeface="Segoe Script" panose="020B0504020000000003" pitchFamily="34" charset="0"/>
              </a:rPr>
            </a:br>
            <a:r>
              <a:rPr lang="en-GB" sz="2200" dirty="0">
                <a:latin typeface="Segoe Script" panose="020B0504020000000003" pitchFamily="34" charset="0"/>
              </a:rPr>
              <a:t>Psalm 24:1-2</a:t>
            </a:r>
          </a:p>
        </p:txBody>
      </p:sp>
      <p:pic>
        <p:nvPicPr>
          <p:cNvPr id="4" name="Psalm">
            <a:hlinkClick r:id="" action="ppaction://media"/>
            <a:extLst>
              <a:ext uri="{FF2B5EF4-FFF2-40B4-BE49-F238E27FC236}">
                <a16:creationId xmlns:a16="http://schemas.microsoft.com/office/drawing/2014/main" id="{E6EED805-B664-49D7-B3EA-7B348DFF5F5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902500" y="5497432"/>
            <a:ext cx="609600" cy="609600"/>
          </a:xfrm>
          <a:prstGeom prst="rect">
            <a:avLst/>
          </a:prstGeom>
        </p:spPr>
      </p:pic>
      <p:pic>
        <p:nvPicPr>
          <p:cNvPr id="5" name="Picture 4" descr="A picture containing drawing, food&#10;&#10;Description automatically generated">
            <a:extLst>
              <a:ext uri="{FF2B5EF4-FFF2-40B4-BE49-F238E27FC236}">
                <a16:creationId xmlns:a16="http://schemas.microsoft.com/office/drawing/2014/main" id="{7C4520DB-68BC-4BC2-8191-CE3FA1EB3D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854" y="279346"/>
            <a:ext cx="1325563" cy="1325563"/>
          </a:xfrm>
          <a:prstGeom prst="rect">
            <a:avLst/>
          </a:prstGeom>
        </p:spPr>
      </p:pic>
    </p:spTree>
    <p:extLst>
      <p:ext uri="{BB962C8B-B14F-4D97-AF65-F5344CB8AC3E}">
        <p14:creationId xmlns:p14="http://schemas.microsoft.com/office/powerpoint/2010/main" val="2260975496"/>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595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6CED-6800-41BB-96E2-64DF68B98081}"/>
              </a:ext>
            </a:extLst>
          </p:cNvPr>
          <p:cNvSpPr>
            <a:spLocks noGrp="1"/>
          </p:cNvSpPr>
          <p:nvPr>
            <p:ph type="title"/>
          </p:nvPr>
        </p:nvSpPr>
        <p:spPr>
          <a:xfrm>
            <a:off x="838200" y="2478933"/>
            <a:ext cx="10515600" cy="1325563"/>
          </a:xfrm>
        </p:spPr>
        <p:txBody>
          <a:bodyPr>
            <a:normAutofit/>
          </a:bodyPr>
          <a:lstStyle/>
          <a:p>
            <a:pPr algn="ctr"/>
            <a:r>
              <a:rPr lang="en-GB" sz="8000" b="1" dirty="0">
                <a:latin typeface="Segoe Script" panose="020B0504020000000003" pitchFamily="34" charset="0"/>
              </a:rPr>
              <a:t>Examen</a:t>
            </a:r>
          </a:p>
        </p:txBody>
      </p:sp>
      <p:pic>
        <p:nvPicPr>
          <p:cNvPr id="3" name="St Catherine of Siena Catholic Primary School 19 (1)">
            <a:hlinkClick r:id="" action="ppaction://media"/>
            <a:extLst>
              <a:ext uri="{FF2B5EF4-FFF2-40B4-BE49-F238E27FC236}">
                <a16:creationId xmlns:a16="http://schemas.microsoft.com/office/drawing/2014/main" id="{4DF65D4E-D7C8-4862-88AE-2904836B9A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647289" y="4603045"/>
            <a:ext cx="609600" cy="609600"/>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3FE4DE8A-F953-477A-BE65-300562EA5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763" y="235377"/>
            <a:ext cx="1532118" cy="1532118"/>
          </a:xfrm>
          <a:prstGeom prst="rect">
            <a:avLst/>
          </a:prstGeom>
        </p:spPr>
      </p:pic>
    </p:spTree>
    <p:extLst>
      <p:ext uri="{BB962C8B-B14F-4D97-AF65-F5344CB8AC3E}">
        <p14:creationId xmlns:p14="http://schemas.microsoft.com/office/powerpoint/2010/main" val="2125470460"/>
      </p:ext>
    </p:extLst>
  </p:cSld>
  <p:clrMapOvr>
    <a:masterClrMapping/>
  </p:clrMapOvr>
  <mc:AlternateContent xmlns:mc="http://schemas.openxmlformats.org/markup-compatibility/2006">
    <mc:Choice xmlns:p14="http://schemas.microsoft.com/office/powerpoint/2010/main" Requires="p14">
      <p:transition spd="slow" p14:dur="2000" advClick="0" advTm="35000"/>
    </mc:Choice>
    <mc:Fallback>
      <p:transition spd="slow" advClick="0"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75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Back to Candlelight - the Shift Away from Blue Spectrum Light">
            <a:extLst>
              <a:ext uri="{FF2B5EF4-FFF2-40B4-BE49-F238E27FC236}">
                <a16:creationId xmlns:a16="http://schemas.microsoft.com/office/drawing/2014/main" id="{5D866F91-9C86-4353-BB79-A4DD90479B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9018" y="193849"/>
            <a:ext cx="5851449" cy="6145357"/>
          </a:xfrm>
          <a:prstGeom prst="rect">
            <a:avLst/>
          </a:prstGeom>
          <a:noFill/>
          <a:extLst>
            <a:ext uri="{909E8E84-426E-40DD-AFC4-6F175D3DCCD1}">
              <a14:hiddenFill xmlns:a14="http://schemas.microsoft.com/office/drawing/2010/main">
                <a:solidFill>
                  <a:srgbClr val="FFFFFF"/>
                </a:solidFill>
              </a14:hiddenFill>
            </a:ext>
          </a:extLst>
        </p:spPr>
      </p:pic>
      <p:pic>
        <p:nvPicPr>
          <p:cNvPr id="3" name="Settle">
            <a:hlinkClick r:id="" action="ppaction://media"/>
            <a:extLst>
              <a:ext uri="{FF2B5EF4-FFF2-40B4-BE49-F238E27FC236}">
                <a16:creationId xmlns:a16="http://schemas.microsoft.com/office/drawing/2014/main" id="{20FA8814-498F-461C-9B9C-7CB837C554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930467" y="4917373"/>
            <a:ext cx="609600" cy="609600"/>
          </a:xfrm>
          <a:prstGeom prst="rect">
            <a:avLst/>
          </a:prstGeom>
        </p:spPr>
      </p:pic>
    </p:spTree>
    <p:extLst>
      <p:ext uri="{BB962C8B-B14F-4D97-AF65-F5344CB8AC3E}">
        <p14:creationId xmlns:p14="http://schemas.microsoft.com/office/powerpoint/2010/main" val="446616889"/>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53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3160235" y="978886"/>
            <a:ext cx="6567094" cy="565348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V="1">
            <a:off x="2090057" y="3871357"/>
            <a:ext cx="1294411" cy="878773"/>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hought Bubble: Cloud 6">
            <a:extLst>
              <a:ext uri="{FF2B5EF4-FFF2-40B4-BE49-F238E27FC236}">
                <a16:creationId xmlns:a16="http://schemas.microsoft.com/office/drawing/2014/main" id="{8DC988E9-E203-4C2A-A8DC-801706ADE0A3}"/>
              </a:ext>
            </a:extLst>
          </p:cNvPr>
          <p:cNvSpPr/>
          <p:nvPr/>
        </p:nvSpPr>
        <p:spPr>
          <a:xfrm rot="375934">
            <a:off x="738740" y="538121"/>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1473433-8E0A-4A1A-972F-A4EEC7C8E192}"/>
              </a:ext>
            </a:extLst>
          </p:cNvPr>
          <p:cNvSpPr txBox="1"/>
          <p:nvPr/>
        </p:nvSpPr>
        <p:spPr>
          <a:xfrm>
            <a:off x="1385777" y="1367522"/>
            <a:ext cx="2719449" cy="1015663"/>
          </a:xfrm>
          <a:prstGeom prst="rect">
            <a:avLst/>
          </a:prstGeom>
          <a:noFill/>
        </p:spPr>
        <p:txBody>
          <a:bodyPr wrap="square" rtlCol="0">
            <a:spAutoFit/>
          </a:bodyPr>
          <a:lstStyle/>
          <a:p>
            <a:r>
              <a:rPr lang="en-GB" sz="2000" dirty="0">
                <a:latin typeface="Segoe Script" panose="020B0504020000000003" pitchFamily="34" charset="0"/>
              </a:rPr>
              <a:t>What good things happened this week? </a:t>
            </a:r>
          </a:p>
        </p:txBody>
      </p:sp>
      <p:sp>
        <p:nvSpPr>
          <p:cNvPr id="4" name="Rectangle 3">
            <a:extLst>
              <a:ext uri="{FF2B5EF4-FFF2-40B4-BE49-F238E27FC236}">
                <a16:creationId xmlns:a16="http://schemas.microsoft.com/office/drawing/2014/main" id="{CCC0DBEE-02AD-4A7F-A8C8-694F26543DE2}"/>
              </a:ext>
            </a:extLst>
          </p:cNvPr>
          <p:cNvSpPr/>
          <p:nvPr/>
        </p:nvSpPr>
        <p:spPr>
          <a:xfrm>
            <a:off x="4346079" y="306189"/>
            <a:ext cx="4129657" cy="707886"/>
          </a:xfrm>
          <a:prstGeom prst="rect">
            <a:avLst/>
          </a:prstGeom>
        </p:spPr>
        <p:txBody>
          <a:bodyPr wrap="none">
            <a:spAutoFit/>
          </a:bodyPr>
          <a:lstStyle/>
          <a:p>
            <a:r>
              <a:rPr lang="en-GB" sz="4000" b="1" dirty="0">
                <a:latin typeface="Segoe Script" panose="020B0504020000000003" pitchFamily="34" charset="0"/>
              </a:rPr>
              <a:t>WE RESPOND</a:t>
            </a:r>
            <a:endParaRPr lang="en-GB" sz="4000" dirty="0"/>
          </a:p>
        </p:txBody>
      </p:sp>
      <p:pic>
        <p:nvPicPr>
          <p:cNvPr id="9" name="Thumb (1)">
            <a:hlinkClick r:id="" action="ppaction://media"/>
            <a:extLst>
              <a:ext uri="{FF2B5EF4-FFF2-40B4-BE49-F238E27FC236}">
                <a16:creationId xmlns:a16="http://schemas.microsoft.com/office/drawing/2014/main" id="{321778F1-1D69-4A12-82F3-E7B87A61873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374489" y="5336822"/>
            <a:ext cx="609600" cy="609600"/>
          </a:xfrm>
          <a:prstGeom prst="rect">
            <a:avLst/>
          </a:prstGeom>
        </p:spPr>
      </p:pic>
    </p:spTree>
    <p:extLst>
      <p:ext uri="{BB962C8B-B14F-4D97-AF65-F5344CB8AC3E}">
        <p14:creationId xmlns:p14="http://schemas.microsoft.com/office/powerpoint/2010/main" val="2981748763"/>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07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p:nvPr/>
        </p:nvCxnSpPr>
        <p:spPr>
          <a:xfrm flipV="1">
            <a:off x="2061359" y="1508167"/>
            <a:ext cx="2546268" cy="162691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73E8FCA1-B685-473B-BE2B-DDFE7FB64331}"/>
              </a:ext>
            </a:extLst>
          </p:cNvPr>
          <p:cNvSpPr/>
          <p:nvPr/>
        </p:nvSpPr>
        <p:spPr>
          <a:xfrm rot="375934">
            <a:off x="38095" y="3543571"/>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FDB26F3D-965D-47DE-A878-5BF54871B4AB}"/>
              </a:ext>
            </a:extLst>
          </p:cNvPr>
          <p:cNvSpPr txBox="1"/>
          <p:nvPr/>
        </p:nvSpPr>
        <p:spPr>
          <a:xfrm>
            <a:off x="838200" y="3966358"/>
            <a:ext cx="2391888" cy="1200329"/>
          </a:xfrm>
          <a:prstGeom prst="rect">
            <a:avLst/>
          </a:prstGeom>
          <a:noFill/>
        </p:spPr>
        <p:txBody>
          <a:bodyPr wrap="square" rtlCol="0">
            <a:spAutoFit/>
          </a:bodyPr>
          <a:lstStyle/>
          <a:p>
            <a:r>
              <a:rPr lang="en-GB" dirty="0">
                <a:latin typeface="Segoe Script" panose="020B0504020000000003" pitchFamily="34" charset="0"/>
              </a:rPr>
              <a:t>Think about where God was present in your life this week.</a:t>
            </a:r>
          </a:p>
        </p:txBody>
      </p:sp>
      <p:pic>
        <p:nvPicPr>
          <p:cNvPr id="7" name="Index (1)">
            <a:hlinkClick r:id="" action="ppaction://media"/>
            <a:extLst>
              <a:ext uri="{FF2B5EF4-FFF2-40B4-BE49-F238E27FC236}">
                <a16:creationId xmlns:a16="http://schemas.microsoft.com/office/drawing/2014/main" id="{42B98884-5144-4766-9335-074F311A78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7119" y="5219906"/>
            <a:ext cx="609600" cy="609600"/>
          </a:xfrm>
          <a:prstGeom prst="rect">
            <a:avLst/>
          </a:prstGeom>
        </p:spPr>
      </p:pic>
    </p:spTree>
    <p:extLst>
      <p:ext uri="{BB962C8B-B14F-4D97-AF65-F5344CB8AC3E}">
        <p14:creationId xmlns:p14="http://schemas.microsoft.com/office/powerpoint/2010/main" val="3630396918"/>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44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9DCA-D957-4357-9888-59FC2A0B1404}"/>
              </a:ext>
            </a:extLst>
          </p:cNvPr>
          <p:cNvSpPr>
            <a:spLocks noGrp="1"/>
          </p:cNvSpPr>
          <p:nvPr>
            <p:ph type="title"/>
          </p:nvPr>
        </p:nvSpPr>
        <p:spPr/>
        <p:txBody>
          <a:bodyPr/>
          <a:lstStyle/>
          <a:p>
            <a:endParaRPr lang="en-GB"/>
          </a:p>
        </p:txBody>
      </p:sp>
      <p:pic>
        <p:nvPicPr>
          <p:cNvPr id="1028" name="Picture 4" descr="Open black palm. | High-Quality Stock Photos ~ Creative Market">
            <a:extLst>
              <a:ext uri="{FF2B5EF4-FFF2-40B4-BE49-F238E27FC236}">
                <a16:creationId xmlns:a16="http://schemas.microsoft.com/office/drawing/2014/main" id="{5DDBE15B-1821-4B3D-B45A-B6E28A7B810C}"/>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0698" b="21909"/>
          <a:stretch/>
        </p:blipFill>
        <p:spPr bwMode="auto">
          <a:xfrm>
            <a:off x="2708973" y="225632"/>
            <a:ext cx="7158146" cy="616230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3851A0A-C696-4384-9146-91793E6E6D7B}"/>
              </a:ext>
            </a:extLst>
          </p:cNvPr>
          <p:cNvCxnSpPr>
            <a:cxnSpLocks/>
          </p:cNvCxnSpPr>
          <p:nvPr/>
        </p:nvCxnSpPr>
        <p:spPr>
          <a:xfrm flipV="1">
            <a:off x="3728852" y="470062"/>
            <a:ext cx="2078183" cy="56309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hought Bubble: Cloud 5">
            <a:extLst>
              <a:ext uri="{FF2B5EF4-FFF2-40B4-BE49-F238E27FC236}">
                <a16:creationId xmlns:a16="http://schemas.microsoft.com/office/drawing/2014/main" id="{68C7192C-5C44-4353-BF61-417D768776CC}"/>
              </a:ext>
            </a:extLst>
          </p:cNvPr>
          <p:cNvSpPr/>
          <p:nvPr/>
        </p:nvSpPr>
        <p:spPr>
          <a:xfrm rot="375934">
            <a:off x="121390" y="673502"/>
            <a:ext cx="3861480" cy="2435883"/>
          </a:xfrm>
          <a:prstGeom prst="cloudCallout">
            <a:avLst>
              <a:gd name="adj1" fmla="val 44424"/>
              <a:gd name="adj2" fmla="val 328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CC1E34B7-0308-4287-A54D-DB89793B5B28}"/>
              </a:ext>
            </a:extLst>
          </p:cNvPr>
          <p:cNvSpPr txBox="1"/>
          <p:nvPr/>
        </p:nvSpPr>
        <p:spPr>
          <a:xfrm>
            <a:off x="736270" y="1163782"/>
            <a:ext cx="2778826" cy="1200329"/>
          </a:xfrm>
          <a:prstGeom prst="rect">
            <a:avLst/>
          </a:prstGeom>
          <a:noFill/>
        </p:spPr>
        <p:txBody>
          <a:bodyPr wrap="square" rtlCol="0">
            <a:spAutoFit/>
          </a:bodyPr>
          <a:lstStyle/>
          <a:p>
            <a:r>
              <a:rPr lang="en-GB" dirty="0">
                <a:latin typeface="Segoe Script" panose="020B0504020000000003" pitchFamily="34" charset="0"/>
              </a:rPr>
              <a:t>What has stood out during this week?  It might be something good or bad. </a:t>
            </a:r>
          </a:p>
        </p:txBody>
      </p:sp>
      <p:pic>
        <p:nvPicPr>
          <p:cNvPr id="4" name="Middle (1)">
            <a:hlinkClick r:id="" action="ppaction://media"/>
            <a:extLst>
              <a:ext uri="{FF2B5EF4-FFF2-40B4-BE49-F238E27FC236}">
                <a16:creationId xmlns:a16="http://schemas.microsoft.com/office/drawing/2014/main" id="{E77C4273-087C-494B-A520-EA899C0299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867119" y="5122334"/>
            <a:ext cx="609600" cy="609600"/>
          </a:xfrm>
          <a:prstGeom prst="rect">
            <a:avLst/>
          </a:prstGeom>
        </p:spPr>
      </p:pic>
    </p:spTree>
    <p:extLst>
      <p:ext uri="{BB962C8B-B14F-4D97-AF65-F5344CB8AC3E}">
        <p14:creationId xmlns:p14="http://schemas.microsoft.com/office/powerpoint/2010/main" val="2321938520"/>
      </p:ext>
    </p:extLst>
  </p:cSld>
  <p:clrMapOvr>
    <a:masterClrMapping/>
  </p:clrMapOvr>
  <mc:AlternateContent xmlns:mc="http://schemas.openxmlformats.org/markup-compatibility/2006">
    <mc:Choice xmlns:p14="http://schemas.microsoft.com/office/powerpoint/2010/main" Requires="p14">
      <p:transition spd="slow" p14:dur="2000" advClick="0" advTm="33000"/>
    </mc:Choice>
    <mc:Fallback>
      <p:transition spd="slow" advClick="0" advTm="3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58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89</Words>
  <Application>Microsoft Office PowerPoint</Application>
  <PresentationFormat>Widescreen</PresentationFormat>
  <Paragraphs>16</Paragraphs>
  <Slides>14</Slides>
  <Notes>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Segoe Script</vt:lpstr>
      <vt:lpstr>Office Theme</vt:lpstr>
      <vt:lpstr>PowerPoint Presentation</vt:lpstr>
      <vt:lpstr>Collective Worship Examen </vt:lpstr>
      <vt:lpstr> Let us join together, making the sign of the cross as a sign that we about to talk to God.</vt:lpstr>
      <vt:lpstr>WE LISTEN TO THE WORD OF GOD  “The earth is the Lord’s,  and all it contains, The world, and those who dwell in it. For He has founded it upon the seas And established it upon the rivers.” Psalm 24:1-2</vt:lpstr>
      <vt:lpstr>Examen</vt:lpstr>
      <vt:lpstr>PowerPoint Presentation</vt:lpstr>
      <vt:lpstr>PowerPoint Presentation</vt:lpstr>
      <vt:lpstr>PowerPoint Presentation</vt:lpstr>
      <vt:lpstr>PowerPoint Presentation</vt:lpstr>
      <vt:lpstr>PowerPoint Presentation</vt:lpstr>
      <vt:lpstr>PowerPoint Presentation</vt:lpstr>
      <vt:lpstr>Lord God, Everything good in the world came from you. You made the world and you made  us with real love and care. Thank you for your world.  Thank you that you are still in the world and with us in everything we do. Amen. </vt:lpstr>
      <vt:lpstr>GO FORTH  Think of one thing that you can do to set the world on fire.  Throughout this week, when you look at your hand, remember that God is always with you.  In the name of the Father, and of the Son, and of the Holy Spirit, Amen. </vt:lpstr>
      <vt:lpstr>Final Hymn Join together in some ‘Whisper Singing’ of a new hymn.  Lord We’ve Come to Worship https://www.youtube.com/watch?v=fyPaS2m4e5A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Worship Self-belief</dc:title>
  <dc:creator>Nikki Kane</dc:creator>
  <cp:lastModifiedBy>Nikki Kane</cp:lastModifiedBy>
  <cp:revision>36</cp:revision>
  <cp:lastPrinted>2020-09-10T13:26:35Z</cp:lastPrinted>
  <dcterms:created xsi:type="dcterms:W3CDTF">2020-09-08T10:25:36Z</dcterms:created>
  <dcterms:modified xsi:type="dcterms:W3CDTF">2020-09-10T13:43:49Z</dcterms:modified>
</cp:coreProperties>
</file>