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65" r:id="rId2"/>
    <p:sldId id="256" r:id="rId3"/>
    <p:sldId id="258" r:id="rId4"/>
    <p:sldId id="259" r:id="rId5"/>
    <p:sldId id="266" r:id="rId6"/>
    <p:sldId id="263" r:id="rId7"/>
    <p:sldId id="261" r:id="rId8"/>
    <p:sldId id="267" r:id="rId9"/>
    <p:sldId id="264" r:id="rId10"/>
    <p:sldId id="260" r:id="rId11"/>
    <p:sldId id="268" r:id="rId12"/>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1" d="100"/>
          <a:sy n="111"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47F051D6-1178-45DE-994B-3E7A0D252C02}" type="datetimeFigureOut">
              <a:rPr lang="en-GB" smtClean="0"/>
              <a:t>21/09/2020</a:t>
            </a:fld>
            <a:endParaRPr lang="en-GB"/>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386D5488-B5BA-4D50-BE11-8FE588EBAE47}" type="slidenum">
              <a:rPr lang="en-GB" smtClean="0"/>
              <a:t>‹#›</a:t>
            </a:fld>
            <a:endParaRPr lang="en-GB"/>
          </a:p>
        </p:txBody>
      </p:sp>
    </p:spTree>
    <p:extLst>
      <p:ext uri="{BB962C8B-B14F-4D97-AF65-F5344CB8AC3E}">
        <p14:creationId xmlns:p14="http://schemas.microsoft.com/office/powerpoint/2010/main" val="1341168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21/09/2020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bg1">
                <a:lumMod val="95000"/>
              </a:schemeClr>
            </a:gs>
            <a:gs pos="83000">
              <a:schemeClr val="bg1">
                <a:lumMod val="85000"/>
              </a:schemeClr>
            </a:gs>
            <a:gs pos="100000">
              <a:srgbClr val="FFCC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21/09/2020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6C6A-F5F7-4CE4-A770-2258CC1C001F}"/>
              </a:ext>
            </a:extLst>
          </p:cNvPr>
          <p:cNvSpPr>
            <a:spLocks noGrp="1"/>
          </p:cNvSpPr>
          <p:nvPr>
            <p:ph type="title"/>
          </p:nvPr>
        </p:nvSpPr>
        <p:spPr/>
        <p:txBody>
          <a:bodyPr/>
          <a:lstStyle/>
          <a:p>
            <a:r>
              <a:rPr lang="en-GB" dirty="0">
                <a:latin typeface="Segoe Script" panose="020B0504020000000003" pitchFamily="34" charset="0"/>
              </a:rPr>
              <a:t>Let us join together in reading our prayer</a:t>
            </a:r>
            <a:r>
              <a:rPr lang="en-GB" dirty="0" smtClean="0">
                <a:latin typeface="Segoe Script" panose="020B0504020000000003" pitchFamily="34" charset="0"/>
              </a:rPr>
              <a:t>: (repeat after me).</a:t>
            </a:r>
            <a:endParaRPr lang="en-GB" dirty="0">
              <a:latin typeface="Segoe Script" panose="020B0504020000000003" pitchFamily="34" charset="0"/>
            </a:endParaRPr>
          </a:p>
        </p:txBody>
      </p:sp>
      <p:sp>
        <p:nvSpPr>
          <p:cNvPr id="3" name="Content Placeholder 2">
            <a:extLst>
              <a:ext uri="{FF2B5EF4-FFF2-40B4-BE49-F238E27FC236}">
                <a16:creationId xmlns:a16="http://schemas.microsoft.com/office/drawing/2014/main" id="{D27A4B5C-99C2-4AC4-BE20-6E60F4FD8D5F}"/>
              </a:ext>
            </a:extLst>
          </p:cNvPr>
          <p:cNvSpPr>
            <a:spLocks noGrp="1"/>
          </p:cNvSpPr>
          <p:nvPr>
            <p:ph idx="1"/>
          </p:nvPr>
        </p:nvSpPr>
        <p:spPr/>
        <p:txBody>
          <a:bodyPr>
            <a:normAutofit/>
          </a:bodyPr>
          <a:lstStyle/>
          <a:p>
            <a:pPr marL="0" indent="0">
              <a:buNone/>
            </a:pPr>
            <a:r>
              <a:rPr lang="en-GB" dirty="0" smtClean="0">
                <a:latin typeface="Segoe Script" panose="020B0504020000000003" pitchFamily="34" charset="0"/>
              </a:rPr>
              <a:t>Loving God,</a:t>
            </a:r>
          </a:p>
          <a:p>
            <a:pPr marL="0" indent="0">
              <a:buNone/>
            </a:pPr>
            <a:r>
              <a:rPr lang="en-GB" dirty="0" smtClean="0">
                <a:latin typeface="Segoe Script" panose="020B0504020000000003" pitchFamily="34" charset="0"/>
              </a:rPr>
              <a:t>Bless my life with the gift of friendship.</a:t>
            </a:r>
          </a:p>
          <a:p>
            <a:pPr marL="0" indent="0">
              <a:buNone/>
            </a:pPr>
            <a:r>
              <a:rPr lang="en-GB" dirty="0" smtClean="0">
                <a:latin typeface="Segoe Script" panose="020B0504020000000003" pitchFamily="34" charset="0"/>
              </a:rPr>
              <a:t>For those I have chosen to be my friends I am grateful.</a:t>
            </a:r>
          </a:p>
          <a:p>
            <a:pPr marL="0" indent="0">
              <a:buNone/>
            </a:pPr>
            <a:r>
              <a:rPr lang="en-GB" dirty="0" smtClean="0">
                <a:latin typeface="Segoe Script" panose="020B0504020000000003" pitchFamily="34" charset="0"/>
              </a:rPr>
              <a:t>Let our love and affection for each other grow as we grow.</a:t>
            </a:r>
          </a:p>
          <a:p>
            <a:pPr marL="0" indent="0">
              <a:buNone/>
            </a:pPr>
            <a:r>
              <a:rPr lang="en-GB" dirty="0" smtClean="0">
                <a:latin typeface="Segoe Script" panose="020B0504020000000003" pitchFamily="34" charset="0"/>
              </a:rPr>
              <a:t>Make me a good friend who is ready to forgive.</a:t>
            </a:r>
          </a:p>
          <a:p>
            <a:pPr marL="0" indent="0">
              <a:buNone/>
            </a:pPr>
            <a:r>
              <a:rPr lang="en-GB" dirty="0" smtClean="0">
                <a:latin typeface="Segoe Script" panose="020B0504020000000003" pitchFamily="34" charset="0"/>
              </a:rPr>
              <a:t>To you dear God our truest friend, we pray.</a:t>
            </a:r>
          </a:p>
          <a:p>
            <a:pPr marL="0" indent="0">
              <a:buNone/>
            </a:pPr>
            <a:r>
              <a:rPr lang="en-GB" dirty="0" smtClean="0">
                <a:latin typeface="Segoe Script" panose="020B0504020000000003" pitchFamily="34" charset="0"/>
              </a:rPr>
              <a:t>Amen.</a:t>
            </a:r>
          </a:p>
          <a:p>
            <a:pPr marL="0" indent="0">
              <a:buNone/>
            </a:pPr>
            <a:endParaRPr lang="en-GB" dirty="0">
              <a:latin typeface="Segoe Script" panose="020B0504020000000003" pitchFamily="34" charset="0"/>
            </a:endParaRPr>
          </a:p>
        </p:txBody>
      </p:sp>
    </p:spTree>
    <p:extLst>
      <p:ext uri="{BB962C8B-B14F-4D97-AF65-F5344CB8AC3E}">
        <p14:creationId xmlns:p14="http://schemas.microsoft.com/office/powerpoint/2010/main" val="220934014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5D-27AB-4EC6-8838-F3B0952FF77E}"/>
              </a:ext>
            </a:extLst>
          </p:cNvPr>
          <p:cNvSpPr>
            <a:spLocks noGrp="1"/>
          </p:cNvSpPr>
          <p:nvPr>
            <p:ph type="title"/>
          </p:nvPr>
        </p:nvSpPr>
        <p:spPr>
          <a:xfrm>
            <a:off x="246185" y="365125"/>
            <a:ext cx="11107615" cy="1838813"/>
          </a:xfrm>
        </p:spPr>
        <p:txBody>
          <a:bodyPr>
            <a:normAutofit fontScale="90000"/>
          </a:bodyPr>
          <a:lstStyle/>
          <a:p>
            <a:pPr algn="ctr"/>
            <a:r>
              <a:rPr lang="en-GB" b="1" u="sng" dirty="0" smtClean="0"/>
              <a:t>Watch/Think/Practise/Achieve</a:t>
            </a:r>
            <a:r>
              <a:rPr lang="en-GB" dirty="0" smtClean="0"/>
              <a:t/>
            </a:r>
            <a:br>
              <a:rPr lang="en-GB" dirty="0" smtClean="0"/>
            </a:br>
            <a:r>
              <a:rPr lang="en-GB" dirty="0"/>
              <a:t/>
            </a:r>
            <a:br>
              <a:rPr lang="en-GB" dirty="0"/>
            </a:br>
            <a:r>
              <a:rPr lang="en-GB" sz="3600" dirty="0"/>
              <a:t>https://www.youtube.com/watch?v=CNi02gxTI1M</a:t>
            </a:r>
            <a:br>
              <a:rPr lang="en-GB" sz="3600" dirty="0"/>
            </a:br>
            <a:endParaRPr lang="en-GB" dirty="0"/>
          </a:p>
        </p:txBody>
      </p:sp>
      <p:sp>
        <p:nvSpPr>
          <p:cNvPr id="3" name="Content Placeholder 2">
            <a:extLst>
              <a:ext uri="{FF2B5EF4-FFF2-40B4-BE49-F238E27FC236}">
                <a16:creationId xmlns:a16="http://schemas.microsoft.com/office/drawing/2014/main" id="{2122DFA7-A83E-4862-A65D-F1F6B69F206A}"/>
              </a:ext>
            </a:extLst>
          </p:cNvPr>
          <p:cNvSpPr>
            <a:spLocks noGrp="1"/>
          </p:cNvSpPr>
          <p:nvPr>
            <p:ph idx="1"/>
          </p:nvPr>
        </p:nvSpPr>
        <p:spPr/>
        <p:txBody>
          <a:bodyPr/>
          <a:lstStyle/>
          <a:p>
            <a:pPr marL="0" indent="0">
              <a:buNone/>
            </a:pPr>
            <a:endParaRPr lang="en-GB" dirty="0"/>
          </a:p>
          <a:p>
            <a:pPr marL="0" indent="0">
              <a:buNone/>
            </a:pPr>
            <a:r>
              <a:rPr lang="en-GB" dirty="0" smtClean="0"/>
              <a:t> </a:t>
            </a:r>
            <a:endParaRPr lang="en-GB" dirty="0"/>
          </a:p>
        </p:txBody>
      </p:sp>
      <p:pic>
        <p:nvPicPr>
          <p:cNvPr id="2050" name="Picture 2" descr="C:\Users\Administrator\AppData\Local\Microsoft\Windows\Temporary Internet Files\Content.IE5\7B0Q8BE5\4257239350_17c1763e7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61" y="3194537"/>
            <a:ext cx="1528763" cy="23812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AppData\Local\Microsoft\Windows\Temporary Internet Files\Content.IE5\IB8APBQB\friendship_bracele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224" y="1855739"/>
            <a:ext cx="1812681" cy="2370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AppData\Local\Microsoft\Windows\Temporary Internet Files\Content.IE5\IB8APBQB\Free_Printable_Motivational_Quotes_Bookmark_For_Kid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7905" y="4038059"/>
            <a:ext cx="2492802" cy="19256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istrator\AppData\Local\Microsoft\Windows\Temporary Internet Files\Content.IE5\IB8APBQB\3261-larg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707" y="1855739"/>
            <a:ext cx="2386589" cy="233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smtClean="0">
                <a:latin typeface="Segoe Script" panose="020B0504020000000003" pitchFamily="34" charset="0"/>
              </a:rPr>
              <a:t>Friendship</a:t>
            </a:r>
            <a:r>
              <a:rPr lang="en-GB" dirty="0"/>
              <a:t/>
            </a:r>
            <a:br>
              <a:rPr lang="en-GB" dirty="0"/>
            </a:br>
            <a:endParaRPr lang="en-GB" dirty="0"/>
          </a:p>
        </p:txBody>
      </p:sp>
      <p:pic>
        <p:nvPicPr>
          <p:cNvPr id="7" name="Welcome">
            <a:hlinkClick r:id="" action="ppaction://media"/>
            <a:extLst>
              <a:ext uri="{FF2B5EF4-FFF2-40B4-BE49-F238E27FC236}">
                <a16:creationId xmlns:a16="http://schemas.microsoft.com/office/drawing/2014/main" id="{5EE65DC4-1797-461F-AC86-DA9E73F754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17380" y="4751741"/>
            <a:ext cx="609600" cy="609600"/>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r>
              <a:rPr lang="en-GB" dirty="0"/>
              <a:t/>
            </a:r>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a16="http://schemas.microsoft.com/office/drawing/2014/main" id="{8E4F03E3-B85D-4438-857F-A5D10EA43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31294"/>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97490" y="5398775"/>
            <a:ext cx="609600" cy="609600"/>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14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641232" y="703385"/>
            <a:ext cx="9073660" cy="5685691"/>
          </a:xfrm>
        </p:spPr>
        <p:txBody>
          <a:bodyPr>
            <a:normAutofit/>
          </a:bodyPr>
          <a:lstStyle/>
          <a:p>
            <a:pPr algn="ct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smtClean="0">
                <a:latin typeface="Segoe Script" panose="020B0504020000000003" pitchFamily="34" charset="0"/>
              </a:rPr>
              <a:t>What </a:t>
            </a:r>
            <a:r>
              <a:rPr lang="en-GB" sz="6000" b="1" dirty="0">
                <a:latin typeface="Segoe Script" panose="020B0504020000000003" pitchFamily="34" charset="0"/>
              </a:rPr>
              <a:t>is </a:t>
            </a:r>
            <a:r>
              <a:rPr lang="en-GB" sz="6000" b="1" dirty="0" smtClean="0">
                <a:latin typeface="Segoe Script" panose="020B0504020000000003" pitchFamily="34" charset="0"/>
              </a:rPr>
              <a:t>friendship?</a:t>
            </a:r>
            <a:r>
              <a:rPr lang="en-GB" sz="6000" b="1" dirty="0">
                <a:latin typeface="Segoe Script" panose="020B0504020000000003" pitchFamily="34" charset="0"/>
              </a:rPr>
              <a:t/>
            </a:r>
            <a:br>
              <a:rPr lang="en-GB" sz="6000" b="1" dirty="0">
                <a:latin typeface="Segoe Script" panose="020B0504020000000003" pitchFamily="34" charset="0"/>
              </a:rPr>
            </a:br>
            <a:r>
              <a:rPr lang="en-GB" sz="3600" b="1" dirty="0" smtClean="0">
                <a:solidFill>
                  <a:schemeClr val="accent1"/>
                </a:solidFill>
                <a:latin typeface="Segoe Script" panose="020B0504020000000003" pitchFamily="34" charset="0"/>
              </a:rPr>
              <a:t>Trust</a:t>
            </a:r>
            <a:br>
              <a:rPr lang="en-GB" sz="3600" b="1" dirty="0" smtClean="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laughter</a:t>
            </a:r>
            <a:br>
              <a:rPr lang="en-GB" sz="3600" b="1" dirty="0" smtClean="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Caring</a:t>
            </a:r>
            <a:br>
              <a:rPr lang="en-GB" sz="3600" b="1" dirty="0" smtClean="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Understanding</a:t>
            </a:r>
            <a:br>
              <a:rPr lang="en-GB" sz="3600" b="1" dirty="0" smtClean="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Fun</a:t>
            </a:r>
            <a:br>
              <a:rPr lang="en-GB" sz="3600" b="1" dirty="0" smtClean="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Supportive</a:t>
            </a:r>
            <a:r>
              <a:rPr lang="en-GB" sz="3600" b="1" dirty="0">
                <a:solidFill>
                  <a:schemeClr val="accent1"/>
                </a:solidFill>
                <a:latin typeface="Segoe Script" panose="020B0504020000000003" pitchFamily="34" charset="0"/>
              </a:rPr>
              <a:t/>
            </a:r>
            <a:br>
              <a:rPr lang="en-GB" sz="3600" b="1" dirty="0">
                <a:solidFill>
                  <a:schemeClr val="accent1"/>
                </a:solidFill>
                <a:latin typeface="Segoe Script" panose="020B0504020000000003" pitchFamily="34" charset="0"/>
              </a:rPr>
            </a:br>
            <a:r>
              <a:rPr lang="en-GB" sz="3600" b="1" dirty="0" smtClean="0">
                <a:solidFill>
                  <a:schemeClr val="accent1"/>
                </a:solidFill>
                <a:latin typeface="Segoe Script" panose="020B0504020000000003" pitchFamily="34" charset="0"/>
              </a:rPr>
              <a:t>Sincere</a:t>
            </a:r>
            <a:endParaRPr lang="en-GB" sz="3600" b="1" dirty="0">
              <a:solidFill>
                <a:schemeClr val="accent1"/>
              </a:solidFill>
              <a:latin typeface="Segoe Script" panose="020B0504020000000003" pitchFamily="34" charset="0"/>
            </a:endParaRPr>
          </a:p>
        </p:txBody>
      </p:sp>
    </p:spTree>
    <p:extLst>
      <p:ext uri="{BB962C8B-B14F-4D97-AF65-F5344CB8AC3E}">
        <p14:creationId xmlns:p14="http://schemas.microsoft.com/office/powerpoint/2010/main" val="1502626797"/>
      </p:ext>
    </p:extLst>
  </p:cSld>
  <p:clrMapOvr>
    <a:masterClrMapping/>
  </p:clrMapOvr>
  <mc:AlternateContent xmlns:mc="http://schemas.openxmlformats.org/markup-compatibility/2006" xmlns:p14="http://schemas.microsoft.com/office/powerpoint/2010/main">
    <mc:Choice Requires="p14">
      <p:transition spd="slow" p14:dur="2000" advClick="0" advTm="102062"/>
    </mc:Choice>
    <mc:Fallback xmlns="">
      <p:transition spd="slow" advClick="0" advTm="1020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0A59-5436-4760-9ABD-895A46904D34}"/>
              </a:ext>
            </a:extLst>
          </p:cNvPr>
          <p:cNvSpPr>
            <a:spLocks noGrp="1"/>
          </p:cNvSpPr>
          <p:nvPr>
            <p:ph type="title"/>
          </p:nvPr>
        </p:nvSpPr>
        <p:spPr/>
        <p:txBody>
          <a:bodyPr/>
          <a:lstStyle/>
          <a:p>
            <a:r>
              <a:rPr lang="en-GB" dirty="0" smtClean="0"/>
              <a:t>How do you show your friendship?</a:t>
            </a:r>
            <a:endParaRPr lang="en-GB" dirty="0"/>
          </a:p>
        </p:txBody>
      </p:sp>
      <p:sp>
        <p:nvSpPr>
          <p:cNvPr id="3" name="AutoShape 2" descr="2019 New Love Heart 5D DIY Embroidery Cross Stitch Diamond Painting –  VictoriasMoon.co.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2019 New Love Heart 5D DIY Embroidery Cross Stitch Diamond Painting –  VictoriasMoon.co.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Administrator\AppData\Local\Microsoft\Windows\Temporary Internet Files\Content.IE5\SG6LTX2X\1200px-Jack-Nine_Games-Jack_and_Nine_of_Spade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5147" y="2532185"/>
            <a:ext cx="1094083" cy="889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Local\Microsoft\Windows\Temporary Internet Files\Content.IE5\7B0Q8BE5\Lego_Color_Bric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572" y="2179613"/>
            <a:ext cx="1334697" cy="124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istrator\AppData\Local\Microsoft\Windows\Temporary Internet Files\Content.IE5\IB8APBQB\coffee-2067644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584" y="1418317"/>
            <a:ext cx="1463040" cy="961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AppData\Local\Microsoft\Windows\Temporary Internet Files\Content.IE5\D7MRL67D\image-20150515-28624-vihe7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8514" y="1418317"/>
            <a:ext cx="1601607" cy="1067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istrator\AppData\Local\Microsoft\Windows\Temporary Internet Files\Content.IE5\7B0Q8BE5\48285476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930" y="3821722"/>
            <a:ext cx="2132135" cy="14214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istrator\AppData\Local\Microsoft\Windows\Temporary Internet Files\Content.IE5\7B0Q8BE5\cartoon-kids-dance-eps-2277957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647950"/>
            <a:ext cx="1524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istrator\AppData\Local\Microsoft\Windows\Temporary Internet Files\Content.IE5\7B0Q8BE5\12_(www.cute-pictures.blogspot.com)[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2539" y="4165201"/>
            <a:ext cx="1863165" cy="139737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istrator\AppData\Local\Microsoft\Windows\Temporary Internet Files\Content.IE5\SG6LTX2X\flower-22656_64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3338" y="4736122"/>
            <a:ext cx="2145323" cy="143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87613"/>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514453"/>
            <a:ext cx="10515600" cy="1325563"/>
          </a:xfrm>
        </p:spPr>
        <p:txBody>
          <a:bodyPr>
            <a:normAutofit fontScale="90000"/>
          </a:bodyPr>
          <a:lstStyle/>
          <a:p>
            <a:pPr algn="ctr"/>
            <a:r>
              <a:rPr lang="en-GB" sz="6000" b="1" dirty="0">
                <a:latin typeface="Segoe Script" panose="020B0504020000000003" pitchFamily="34" charset="0"/>
              </a:rPr>
              <a:t>WE RESPOND</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latin typeface="Segoe Script" panose="020B0504020000000003" pitchFamily="34" charset="0"/>
              </a:rPr>
              <a:t>C</a:t>
            </a:r>
            <a:r>
              <a:rPr lang="en-GB" sz="6000" b="1" dirty="0" smtClean="0">
                <a:latin typeface="Segoe Script" panose="020B0504020000000003" pitchFamily="34" charset="0"/>
              </a:rPr>
              <a:t>lose </a:t>
            </a:r>
            <a:r>
              <a:rPr lang="en-GB" sz="6000" b="1" dirty="0">
                <a:latin typeface="Segoe Script" panose="020B0504020000000003" pitchFamily="34" charset="0"/>
              </a:rPr>
              <a:t>your eyes or focus on the candle.  Make sure that you are comfortable</a:t>
            </a:r>
            <a:r>
              <a:rPr lang="en-GB" sz="6000" b="1" dirty="0" smtClean="0">
                <a:latin typeface="Segoe Script" panose="020B0504020000000003" pitchFamily="34" charset="0"/>
              </a:rPr>
              <a:t>. Think about those in your life who are your friends and ask God to guide you in being a good friend always. </a:t>
            </a:r>
            <a:endParaRPr lang="en-GB" sz="6000" b="1" dirty="0">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6" name="St Catherine of Siena Catholic Primary School 4">
            <a:hlinkClick r:id="" action="ppaction://media"/>
            <a:extLst>
              <a:ext uri="{FF2B5EF4-FFF2-40B4-BE49-F238E27FC236}">
                <a16:creationId xmlns:a16="http://schemas.microsoft.com/office/drawing/2014/main" id="{9BEB40DB-57F8-48E8-9D81-F3AC683BDF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5920" y="4884420"/>
            <a:ext cx="609600" cy="609600"/>
          </a:xfrm>
          <a:prstGeom prst="rect">
            <a:avLst/>
          </a:prstGeom>
        </p:spPr>
      </p:pic>
    </p:spTree>
    <p:extLst>
      <p:ext uri="{BB962C8B-B14F-4D97-AF65-F5344CB8AC3E}">
        <p14:creationId xmlns:p14="http://schemas.microsoft.com/office/powerpoint/2010/main" val="14266804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722305" y="2333266"/>
            <a:ext cx="10515600" cy="3000734"/>
          </a:xfrm>
        </p:spPr>
        <p:txBody>
          <a:bodyPr>
            <a:normAutofit fontScale="90000"/>
          </a:bodyPr>
          <a:lstStyle/>
          <a:p>
            <a:pPr algn="ctr"/>
            <a:r>
              <a:rPr lang="en-GB" sz="6000" b="1" dirty="0">
                <a:latin typeface="Segoe Script" panose="020B0504020000000003" pitchFamily="34" charset="0"/>
              </a:rPr>
              <a:t>WE LISTEN TO THE WORD OF GOD</a:t>
            </a:r>
            <a:r>
              <a:rPr lang="en-GB" sz="6000" dirty="0">
                <a:latin typeface="Segoe Script" panose="020B0504020000000003" pitchFamily="34" charset="0"/>
              </a:rPr>
              <a:t/>
            </a:r>
            <a:br>
              <a:rPr lang="en-GB" sz="6000" dirty="0">
                <a:latin typeface="Segoe Script" panose="020B0504020000000003" pitchFamily="34" charset="0"/>
              </a:rPr>
            </a:br>
            <a:r>
              <a:rPr lang="en-GB" sz="4900" dirty="0" smtClean="0"/>
              <a:t>Saul son’s Jonathan came to love him as much as he loved himself. Jonathan swore deep eternal friendship with David because of his deep affection for him”—</a:t>
            </a:r>
            <a:br>
              <a:rPr lang="en-GB" sz="4900" dirty="0" smtClean="0"/>
            </a:br>
            <a:r>
              <a:rPr lang="en-GB" sz="5400" dirty="0"/>
              <a:t> </a:t>
            </a:r>
            <a:r>
              <a:rPr lang="en-GB" sz="6000" dirty="0" smtClean="0">
                <a:latin typeface="Segoe Script" panose="020B0504020000000003" pitchFamily="34" charset="0"/>
              </a:rPr>
              <a:t>Samuel 18:1-3</a:t>
            </a:r>
            <a:endParaRPr lang="en-GB" sz="6000" dirty="0">
              <a:latin typeface="Segoe Script" panose="020B0504020000000003" pitchFamily="34" charset="0"/>
            </a:endParaRPr>
          </a:p>
        </p:txBody>
      </p:sp>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1577443"/>
            <a:ext cx="10515600" cy="1325563"/>
          </a:xfrm>
        </p:spPr>
        <p:txBody>
          <a:bodyPr>
            <a:normAutofit fontScale="90000"/>
          </a:bodyPr>
          <a:lstStyle/>
          <a:p>
            <a:pPr algn="ctr"/>
            <a:r>
              <a:rPr lang="en-GB" sz="6000" b="1" dirty="0">
                <a:latin typeface="Segoe Script" panose="020B0504020000000003" pitchFamily="34" charset="0"/>
              </a:rPr>
              <a:t>MEDITATION</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a16="http://schemas.microsoft.com/office/drawing/2014/main"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000" b="1" dirty="0">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5" name="Content Placeholder 4"/>
          <p:cNvSpPr>
            <a:spLocks noGrp="1"/>
          </p:cNvSpPr>
          <p:nvPr>
            <p:ph idx="1"/>
          </p:nvPr>
        </p:nvSpPr>
        <p:spPr>
          <a:xfrm>
            <a:off x="1342292" y="1321532"/>
            <a:ext cx="10515600" cy="4351338"/>
          </a:xfrm>
        </p:spPr>
        <p:txBody>
          <a:bodyPr/>
          <a:lstStyle/>
          <a:p>
            <a:endParaRPr lang="en-GB" dirty="0" smtClean="0"/>
          </a:p>
          <a:p>
            <a:endParaRPr lang="en-GB" dirty="0"/>
          </a:p>
          <a:p>
            <a:endParaRPr lang="en-GB" dirty="0" smtClean="0"/>
          </a:p>
          <a:p>
            <a:endParaRPr lang="en-GB" dirty="0"/>
          </a:p>
          <a:p>
            <a:r>
              <a:rPr lang="en-GB" dirty="0"/>
              <a:t>https://www.youtube.com/watch?v=Q2iQKO77xR8</a:t>
            </a:r>
          </a:p>
        </p:txBody>
      </p:sp>
    </p:spTree>
    <p:extLst>
      <p:ext uri="{BB962C8B-B14F-4D97-AF65-F5344CB8AC3E}">
        <p14:creationId xmlns:p14="http://schemas.microsoft.com/office/powerpoint/2010/main" val="1465511729"/>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975360" y="560070"/>
            <a:ext cx="10515600" cy="5886450"/>
          </a:xfrm>
        </p:spPr>
        <p:txBody>
          <a:bodyPr>
            <a:noAutofit/>
          </a:bodyPr>
          <a:lstStyle/>
          <a:p>
            <a:r>
              <a:rPr lang="en-GB" sz="4000" dirty="0">
                <a:latin typeface="Segoe Script" panose="020B0504020000000003" pitchFamily="34" charset="0"/>
              </a:rPr>
              <a:t>As we close our Collective Worship, think about how you can </a:t>
            </a:r>
            <a:r>
              <a:rPr lang="en-GB" sz="4000" dirty="0" smtClean="0">
                <a:latin typeface="Segoe Script" panose="020B0504020000000003" pitchFamily="34" charset="0"/>
              </a:rPr>
              <a:t>be a best friend to those people in your lives. </a:t>
            </a:r>
            <a:br>
              <a:rPr lang="en-GB" sz="4000" dirty="0" smtClean="0">
                <a:latin typeface="Segoe Script" panose="020B0504020000000003" pitchFamily="34" charset="0"/>
              </a:rPr>
            </a:br>
            <a:r>
              <a:rPr lang="en-GB" sz="4000" dirty="0">
                <a:latin typeface="Segoe Script" panose="020B0504020000000003" pitchFamily="34" charset="0"/>
              </a:rPr>
              <a:t/>
            </a:r>
            <a:br>
              <a:rPr lang="en-GB" sz="4000" dirty="0">
                <a:latin typeface="Segoe Script" panose="020B0504020000000003" pitchFamily="34" charset="0"/>
              </a:rPr>
            </a:br>
            <a:r>
              <a:rPr lang="en-GB" sz="3200" b="1" dirty="0">
                <a:solidFill>
                  <a:schemeClr val="accent1"/>
                </a:solidFill>
                <a:latin typeface="Segoe Script" panose="020B0504020000000003" pitchFamily="34" charset="0"/>
              </a:rPr>
              <a:t>How can you help </a:t>
            </a:r>
            <a:r>
              <a:rPr lang="en-GB" sz="3200" b="1" dirty="0" smtClean="0">
                <a:solidFill>
                  <a:schemeClr val="accent1"/>
                </a:solidFill>
                <a:latin typeface="Segoe Script" panose="020B0504020000000003" pitchFamily="34" charset="0"/>
              </a:rPr>
              <a:t>yourself to respond positively to friendship?  </a:t>
            </a:r>
            <a:r>
              <a:rPr lang="en-GB" sz="3200" b="1" dirty="0">
                <a:solidFill>
                  <a:schemeClr val="accent1"/>
                </a:solidFill>
                <a:latin typeface="Segoe Script" panose="020B0504020000000003" pitchFamily="34" charset="0"/>
              </a:rPr>
              <a:t/>
            </a:r>
            <a:br>
              <a:rPr lang="en-GB" sz="3200" b="1" dirty="0">
                <a:solidFill>
                  <a:schemeClr val="accent1"/>
                </a:solidFill>
                <a:latin typeface="Segoe Script" panose="020B0504020000000003" pitchFamily="34" charset="0"/>
              </a:rPr>
            </a:br>
            <a:r>
              <a:rPr lang="en-GB" sz="3200" b="1" dirty="0">
                <a:solidFill>
                  <a:schemeClr val="accent1"/>
                </a:solidFill>
                <a:latin typeface="Segoe Script" panose="020B0504020000000003" pitchFamily="34" charset="0"/>
              </a:rPr>
              <a:t/>
            </a:r>
            <a:br>
              <a:rPr lang="en-GB" sz="3200" b="1" dirty="0">
                <a:solidFill>
                  <a:schemeClr val="accent1"/>
                </a:solidFill>
                <a:latin typeface="Segoe Script" panose="020B0504020000000003" pitchFamily="34" charset="0"/>
              </a:rPr>
            </a:br>
            <a:r>
              <a:rPr lang="en-GB" sz="3200" b="1" dirty="0" smtClean="0">
                <a:solidFill>
                  <a:schemeClr val="accent1"/>
                </a:solidFill>
                <a:latin typeface="Segoe Script" panose="020B0504020000000003" pitchFamily="34" charset="0"/>
              </a:rPr>
              <a:t>What can you make to give your best friend or friends to show them you care today?</a:t>
            </a:r>
            <a:endParaRPr lang="en-GB" sz="3200" b="1" dirty="0">
              <a:solidFill>
                <a:schemeClr val="accent1"/>
              </a:solidFill>
              <a:latin typeface="Segoe Script" panose="020B0504020000000003" pitchFamily="34" charset="0"/>
            </a:endParaRPr>
          </a:p>
        </p:txBody>
      </p:sp>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307</Words>
  <Application>Microsoft Office PowerPoint</Application>
  <PresentationFormat>Widescreen</PresentationFormat>
  <Paragraphs>30</Paragraphs>
  <Slides>11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Script</vt:lpstr>
      <vt:lpstr>Office Theme</vt:lpstr>
      <vt:lpstr>PowerPoint Presentation</vt:lpstr>
      <vt:lpstr>Collective Worship Friendship </vt:lpstr>
      <vt:lpstr> Let us join together, making the sign of the cross as a sign that we about to talk to God.</vt:lpstr>
      <vt:lpstr> What is friendship? Trust laughter Caring Understanding Fun Supportive Sincere</vt:lpstr>
      <vt:lpstr>How do you show your friendship?</vt:lpstr>
      <vt:lpstr>WE RESPOND </vt:lpstr>
      <vt:lpstr>WE LISTEN TO THE WORD OF GOD Saul son’s Jonathan came to love him as much as he loved himself. Jonathan swore deep eternal friendship with David because of his deep affection for him”—  Samuel 18:1-3</vt:lpstr>
      <vt:lpstr>MEDITATION </vt:lpstr>
      <vt:lpstr>As we close our Collective Worship, think about how you can be a best friend to those people in your lives.   How can you help yourself to respond positively to friendship?    What can you make to give your best friend or friends to show them you care today?</vt:lpstr>
      <vt:lpstr>Let us join together in reading our prayer: (repeat after me).</vt:lpstr>
      <vt:lpstr>Watch/Think/Practise/Achieve  https://www.youtube.com/watch?v=CNi02gxTI1M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Stephanie Taylor</cp:lastModifiedBy>
  <cp:revision>36</cp:revision>
  <cp:lastPrinted>2020-09-16T10:30:31Z</cp:lastPrinted>
  <dcterms:created xsi:type="dcterms:W3CDTF">2020-09-08T10:25:36Z</dcterms:created>
  <dcterms:modified xsi:type="dcterms:W3CDTF">2020-09-21T11:03:25Z</dcterms:modified>
</cp:coreProperties>
</file>