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8" r:id="rId4"/>
    <p:sldId id="261" r:id="rId5"/>
    <p:sldId id="264" r:id="rId6"/>
    <p:sldId id="278" r:id="rId7"/>
    <p:sldId id="282" r:id="rId8"/>
    <p:sldId id="281" r:id="rId9"/>
    <p:sldId id="257"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5" d="100"/>
          <a:sy n="85" d="100"/>
        </p:scale>
        <p:origin x="7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D735-817F-4452-AEBB-DB006487F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4A65B-E911-4D94-8E16-0283DADD5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8C8F3D-9247-4AC1-B76A-6AB14AA60FBD}"/>
              </a:ext>
            </a:extLst>
          </p:cNvPr>
          <p:cNvSpPr>
            <a:spLocks noGrp="1"/>
          </p:cNvSpPr>
          <p:nvPr>
            <p:ph type="dt" sz="half" idx="10"/>
          </p:nvPr>
        </p:nvSpPr>
        <p:spPr/>
        <p:txBody>
          <a:bodyPr/>
          <a:lstStyle/>
          <a:p>
            <a:fld id="{A39640C3-7B60-4567-B1CE-9682C113590A}" type="datetimeFigureOut">
              <a:rPr lang="en-GB" smtClean="0"/>
              <a:t>17/09/2020</a:t>
            </a:fld>
            <a:endParaRPr lang="en-GB"/>
          </a:p>
        </p:txBody>
      </p:sp>
      <p:sp>
        <p:nvSpPr>
          <p:cNvPr id="5" name="Footer Placeholder 4">
            <a:extLst>
              <a:ext uri="{FF2B5EF4-FFF2-40B4-BE49-F238E27FC236}">
                <a16:creationId xmlns:a16="http://schemas.microsoft.com/office/drawing/2014/main" id="{0E566040-08F5-4149-937B-A25ABBE5C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FCE59-EF13-4827-9AEC-5B817AC5BCE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7318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F047-89C3-4090-B490-6CC8CB36BC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1AA93-47E0-457C-BEB6-8443D812B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FA19A-295B-4B15-8600-7D180806B32A}"/>
              </a:ext>
            </a:extLst>
          </p:cNvPr>
          <p:cNvSpPr>
            <a:spLocks noGrp="1"/>
          </p:cNvSpPr>
          <p:nvPr>
            <p:ph type="dt" sz="half" idx="10"/>
          </p:nvPr>
        </p:nvSpPr>
        <p:spPr/>
        <p:txBody>
          <a:bodyPr/>
          <a:lstStyle/>
          <a:p>
            <a:fld id="{A39640C3-7B60-4567-B1CE-9682C113590A}" type="datetimeFigureOut">
              <a:rPr lang="en-GB" smtClean="0"/>
              <a:t>17/09/2020</a:t>
            </a:fld>
            <a:endParaRPr lang="en-GB"/>
          </a:p>
        </p:txBody>
      </p:sp>
      <p:sp>
        <p:nvSpPr>
          <p:cNvPr id="5" name="Footer Placeholder 4">
            <a:extLst>
              <a:ext uri="{FF2B5EF4-FFF2-40B4-BE49-F238E27FC236}">
                <a16:creationId xmlns:a16="http://schemas.microsoft.com/office/drawing/2014/main" id="{B9576396-B57D-4F6B-8D4A-93DC75D56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E0E21-576D-47E3-9A5A-5EDC5E0B8888}"/>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7458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C742F-BE08-4BB2-9445-ECD02B07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334D8D-3AA0-4E70-A688-7156C3ACA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F1E13-502E-4613-B3C3-0943B6301F42}"/>
              </a:ext>
            </a:extLst>
          </p:cNvPr>
          <p:cNvSpPr>
            <a:spLocks noGrp="1"/>
          </p:cNvSpPr>
          <p:nvPr>
            <p:ph type="dt" sz="half" idx="10"/>
          </p:nvPr>
        </p:nvSpPr>
        <p:spPr/>
        <p:txBody>
          <a:bodyPr/>
          <a:lstStyle/>
          <a:p>
            <a:fld id="{A39640C3-7B60-4567-B1CE-9682C113590A}" type="datetimeFigureOut">
              <a:rPr lang="en-GB" smtClean="0"/>
              <a:t>17/09/2020</a:t>
            </a:fld>
            <a:endParaRPr lang="en-GB"/>
          </a:p>
        </p:txBody>
      </p:sp>
      <p:sp>
        <p:nvSpPr>
          <p:cNvPr id="5" name="Footer Placeholder 4">
            <a:extLst>
              <a:ext uri="{FF2B5EF4-FFF2-40B4-BE49-F238E27FC236}">
                <a16:creationId xmlns:a16="http://schemas.microsoft.com/office/drawing/2014/main" id="{C92F3C07-C81D-433D-9977-CA12B7A8D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DE234-4299-48E6-A484-F3D41055E55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01101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F82D-4D30-472F-B74A-3509A12B86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5A52E4-C5DA-46EF-A7E6-C801EB8EC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4883D-D15C-46D6-AACF-CF8D1D714BA8}"/>
              </a:ext>
            </a:extLst>
          </p:cNvPr>
          <p:cNvSpPr>
            <a:spLocks noGrp="1"/>
          </p:cNvSpPr>
          <p:nvPr>
            <p:ph type="dt" sz="half" idx="10"/>
          </p:nvPr>
        </p:nvSpPr>
        <p:spPr/>
        <p:txBody>
          <a:bodyPr/>
          <a:lstStyle/>
          <a:p>
            <a:fld id="{A39640C3-7B60-4567-B1CE-9682C113590A}" type="datetimeFigureOut">
              <a:rPr lang="en-GB" smtClean="0"/>
              <a:t>17/09/2020</a:t>
            </a:fld>
            <a:endParaRPr lang="en-GB"/>
          </a:p>
        </p:txBody>
      </p:sp>
      <p:sp>
        <p:nvSpPr>
          <p:cNvPr id="5" name="Footer Placeholder 4">
            <a:extLst>
              <a:ext uri="{FF2B5EF4-FFF2-40B4-BE49-F238E27FC236}">
                <a16:creationId xmlns:a16="http://schemas.microsoft.com/office/drawing/2014/main" id="{C5BC1D04-4294-4B04-A141-2FA953390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8E0E1-8352-441A-A179-F8A234E061D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2883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6F6E-92D3-4A11-BF6B-ED9760A6C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74677-AA4F-4591-9777-ED41F6299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743621-2459-43BB-A56A-9F3199B380D7}"/>
              </a:ext>
            </a:extLst>
          </p:cNvPr>
          <p:cNvSpPr>
            <a:spLocks noGrp="1"/>
          </p:cNvSpPr>
          <p:nvPr>
            <p:ph type="dt" sz="half" idx="10"/>
          </p:nvPr>
        </p:nvSpPr>
        <p:spPr/>
        <p:txBody>
          <a:bodyPr/>
          <a:lstStyle/>
          <a:p>
            <a:fld id="{A39640C3-7B60-4567-B1CE-9682C113590A}" type="datetimeFigureOut">
              <a:rPr lang="en-GB" smtClean="0"/>
              <a:t>17/09/2020</a:t>
            </a:fld>
            <a:endParaRPr lang="en-GB"/>
          </a:p>
        </p:txBody>
      </p:sp>
      <p:sp>
        <p:nvSpPr>
          <p:cNvPr id="5" name="Footer Placeholder 4">
            <a:extLst>
              <a:ext uri="{FF2B5EF4-FFF2-40B4-BE49-F238E27FC236}">
                <a16:creationId xmlns:a16="http://schemas.microsoft.com/office/drawing/2014/main" id="{033F4558-C356-4AE4-92B6-C580E0BD3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B939D-72B1-4E50-AF96-E25625AA5541}"/>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1273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6D5E-DC71-4E67-86A0-564954D75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965FEA-F9E8-4431-807A-D95516DFF2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19D77B-CC65-4AD4-8EC3-9C5D15C0A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B1707E-F2A5-40A8-8AB6-58863994E837}"/>
              </a:ext>
            </a:extLst>
          </p:cNvPr>
          <p:cNvSpPr>
            <a:spLocks noGrp="1"/>
          </p:cNvSpPr>
          <p:nvPr>
            <p:ph type="dt" sz="half" idx="10"/>
          </p:nvPr>
        </p:nvSpPr>
        <p:spPr/>
        <p:txBody>
          <a:bodyPr/>
          <a:lstStyle/>
          <a:p>
            <a:fld id="{A39640C3-7B60-4567-B1CE-9682C113590A}" type="datetimeFigureOut">
              <a:rPr lang="en-GB" smtClean="0"/>
              <a:t>17/09/2020</a:t>
            </a:fld>
            <a:endParaRPr lang="en-GB"/>
          </a:p>
        </p:txBody>
      </p:sp>
      <p:sp>
        <p:nvSpPr>
          <p:cNvPr id="6" name="Footer Placeholder 5">
            <a:extLst>
              <a:ext uri="{FF2B5EF4-FFF2-40B4-BE49-F238E27FC236}">
                <a16:creationId xmlns:a16="http://schemas.microsoft.com/office/drawing/2014/main" id="{0AB091BE-D033-4A59-819F-505A6F3E9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0913A2-4A3F-490C-A1D1-2587B4A213C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217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11BE-EBF6-4FF5-B296-F595E36ED8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9107F4-5049-4EA0-A2C9-CD9F7A50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E5F35-2128-4391-B36A-0D4DD592B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97AA1-1EE9-424E-B95E-DE6A0EAD0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6B390-0DA7-452F-9A37-C8EA96FEB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AB6641-329C-4967-B0BF-6CB1CD5F0B00}"/>
              </a:ext>
            </a:extLst>
          </p:cNvPr>
          <p:cNvSpPr>
            <a:spLocks noGrp="1"/>
          </p:cNvSpPr>
          <p:nvPr>
            <p:ph type="dt" sz="half" idx="10"/>
          </p:nvPr>
        </p:nvSpPr>
        <p:spPr/>
        <p:txBody>
          <a:bodyPr/>
          <a:lstStyle/>
          <a:p>
            <a:fld id="{A39640C3-7B60-4567-B1CE-9682C113590A}" type="datetimeFigureOut">
              <a:rPr lang="en-GB" smtClean="0"/>
              <a:t>17/09/2020</a:t>
            </a:fld>
            <a:endParaRPr lang="en-GB"/>
          </a:p>
        </p:txBody>
      </p:sp>
      <p:sp>
        <p:nvSpPr>
          <p:cNvPr id="8" name="Footer Placeholder 7">
            <a:extLst>
              <a:ext uri="{FF2B5EF4-FFF2-40B4-BE49-F238E27FC236}">
                <a16:creationId xmlns:a16="http://schemas.microsoft.com/office/drawing/2014/main" id="{1BA67327-AEED-4086-AFEC-09203FEE9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96C64D-3636-4DC3-B0E6-525BFBB18AE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8076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AB8B-3FFD-45D0-848E-31EC1C86AB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47CCED-D8E3-4F7C-B7EE-7E9F0883456C}"/>
              </a:ext>
            </a:extLst>
          </p:cNvPr>
          <p:cNvSpPr>
            <a:spLocks noGrp="1"/>
          </p:cNvSpPr>
          <p:nvPr>
            <p:ph type="dt" sz="half" idx="10"/>
          </p:nvPr>
        </p:nvSpPr>
        <p:spPr/>
        <p:txBody>
          <a:bodyPr/>
          <a:lstStyle/>
          <a:p>
            <a:fld id="{A39640C3-7B60-4567-B1CE-9682C113590A}" type="datetimeFigureOut">
              <a:rPr lang="en-GB" smtClean="0"/>
              <a:t>17/09/2020</a:t>
            </a:fld>
            <a:endParaRPr lang="en-GB"/>
          </a:p>
        </p:txBody>
      </p:sp>
      <p:sp>
        <p:nvSpPr>
          <p:cNvPr id="4" name="Footer Placeholder 3">
            <a:extLst>
              <a:ext uri="{FF2B5EF4-FFF2-40B4-BE49-F238E27FC236}">
                <a16:creationId xmlns:a16="http://schemas.microsoft.com/office/drawing/2014/main" id="{9E4D1438-E0C4-47DC-8684-C7341F59B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3A143A-A762-4294-87FF-C20B4ACF322F}"/>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37252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A9669-4D07-4DA8-9EED-E9637DCBD0F8}"/>
              </a:ext>
            </a:extLst>
          </p:cNvPr>
          <p:cNvSpPr>
            <a:spLocks noGrp="1"/>
          </p:cNvSpPr>
          <p:nvPr>
            <p:ph type="dt" sz="half" idx="10"/>
          </p:nvPr>
        </p:nvSpPr>
        <p:spPr/>
        <p:txBody>
          <a:bodyPr/>
          <a:lstStyle/>
          <a:p>
            <a:fld id="{A39640C3-7B60-4567-B1CE-9682C113590A}" type="datetimeFigureOut">
              <a:rPr lang="en-GB" smtClean="0"/>
              <a:t>17/09/2020</a:t>
            </a:fld>
            <a:endParaRPr lang="en-GB"/>
          </a:p>
        </p:txBody>
      </p:sp>
      <p:sp>
        <p:nvSpPr>
          <p:cNvPr id="3" name="Footer Placeholder 2">
            <a:extLst>
              <a:ext uri="{FF2B5EF4-FFF2-40B4-BE49-F238E27FC236}">
                <a16:creationId xmlns:a16="http://schemas.microsoft.com/office/drawing/2014/main" id="{744EA872-2066-4E05-8AFA-30154090D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45EF60-D0A3-4256-9911-AC7C449579B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9527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A53D-3624-4952-8674-2B7C34D1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E9EB50-473F-4027-A1C4-D2BA382CD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F4007-5653-479D-AED4-F2FD8066D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E3621-A250-4DB0-9E7B-9F3871023D6E}"/>
              </a:ext>
            </a:extLst>
          </p:cNvPr>
          <p:cNvSpPr>
            <a:spLocks noGrp="1"/>
          </p:cNvSpPr>
          <p:nvPr>
            <p:ph type="dt" sz="half" idx="10"/>
          </p:nvPr>
        </p:nvSpPr>
        <p:spPr/>
        <p:txBody>
          <a:bodyPr/>
          <a:lstStyle/>
          <a:p>
            <a:fld id="{A39640C3-7B60-4567-B1CE-9682C113590A}" type="datetimeFigureOut">
              <a:rPr lang="en-GB" smtClean="0"/>
              <a:t>17/09/2020</a:t>
            </a:fld>
            <a:endParaRPr lang="en-GB"/>
          </a:p>
        </p:txBody>
      </p:sp>
      <p:sp>
        <p:nvSpPr>
          <p:cNvPr id="6" name="Footer Placeholder 5">
            <a:extLst>
              <a:ext uri="{FF2B5EF4-FFF2-40B4-BE49-F238E27FC236}">
                <a16:creationId xmlns:a16="http://schemas.microsoft.com/office/drawing/2014/main" id="{CD69993D-42B8-4E53-A17B-1457BB4C5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B2CFA-1666-4D2D-B0AE-497F9909411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685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6299-5885-48D4-B46F-9EF06F882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9CA7C2-DED1-4193-9951-28B0A72A3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21035-05C5-4929-AD51-4A0437950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17044-5130-41FE-BAB4-6076D55DA77A}"/>
              </a:ext>
            </a:extLst>
          </p:cNvPr>
          <p:cNvSpPr>
            <a:spLocks noGrp="1"/>
          </p:cNvSpPr>
          <p:nvPr>
            <p:ph type="dt" sz="half" idx="10"/>
          </p:nvPr>
        </p:nvSpPr>
        <p:spPr/>
        <p:txBody>
          <a:bodyPr/>
          <a:lstStyle/>
          <a:p>
            <a:fld id="{A39640C3-7B60-4567-B1CE-9682C113590A}" type="datetimeFigureOut">
              <a:rPr lang="en-GB" smtClean="0"/>
              <a:t>17/09/2020</a:t>
            </a:fld>
            <a:endParaRPr lang="en-GB"/>
          </a:p>
        </p:txBody>
      </p:sp>
      <p:sp>
        <p:nvSpPr>
          <p:cNvPr id="6" name="Footer Placeholder 5">
            <a:extLst>
              <a:ext uri="{FF2B5EF4-FFF2-40B4-BE49-F238E27FC236}">
                <a16:creationId xmlns:a16="http://schemas.microsoft.com/office/drawing/2014/main" id="{24E5C5D4-5FB8-4428-B91F-92B439E6B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2DFD2-C975-43F5-BED8-4152FF03304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95340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5FFED-FD3A-4C59-ABD4-A3231F5B8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6B495-2259-4145-8750-233051ABE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578F6-7FDE-45DA-844B-A0272C61C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40C3-7B60-4567-B1CE-9682C113590A}" type="datetimeFigureOut">
              <a:rPr lang="en-GB" smtClean="0"/>
              <a:t>17/09/2020</a:t>
            </a:fld>
            <a:endParaRPr lang="en-GB"/>
          </a:p>
        </p:txBody>
      </p:sp>
      <p:sp>
        <p:nvSpPr>
          <p:cNvPr id="5" name="Footer Placeholder 4">
            <a:extLst>
              <a:ext uri="{FF2B5EF4-FFF2-40B4-BE49-F238E27FC236}">
                <a16:creationId xmlns:a16="http://schemas.microsoft.com/office/drawing/2014/main" id="{C7B48E90-9236-48A4-A6A1-BA3F7BD95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6089AA-1709-42C4-8B17-95F58B3CE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8972-640E-4C13-9585-6F0DC7DA8E6E}" type="slidenum">
              <a:rPr lang="en-GB" smtClean="0"/>
              <a:t>‹#›</a:t>
            </a:fld>
            <a:endParaRPr lang="en-GB"/>
          </a:p>
        </p:txBody>
      </p:sp>
    </p:spTree>
    <p:extLst>
      <p:ext uri="{BB962C8B-B14F-4D97-AF65-F5344CB8AC3E}">
        <p14:creationId xmlns:p14="http://schemas.microsoft.com/office/powerpoint/2010/main" val="119304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F1oNP4vaW_c?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vimeo.com/40774761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qI6JJgd7lM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bm6Gn9G2kdE?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542F-DBB3-4CBE-8D86-BED231691996}"/>
              </a:ext>
            </a:extLst>
          </p:cNvPr>
          <p:cNvSpPr>
            <a:spLocks noGrp="1"/>
          </p:cNvSpPr>
          <p:nvPr>
            <p:ph type="title"/>
          </p:nvPr>
        </p:nvSpPr>
        <p:spPr/>
        <p:txBody>
          <a:bodyPr/>
          <a:lstStyle/>
          <a:p>
            <a:endParaRPr lang="en-GB"/>
          </a:p>
        </p:txBody>
      </p:sp>
      <p:pic>
        <p:nvPicPr>
          <p:cNvPr id="4" name="Online Media 3" title="Everyday God">
            <a:hlinkClick r:id="" action="ppaction://media"/>
            <a:extLst>
              <a:ext uri="{FF2B5EF4-FFF2-40B4-BE49-F238E27FC236}">
                <a16:creationId xmlns:a16="http://schemas.microsoft.com/office/drawing/2014/main" id="{ACB25A12-38EC-46D3-B0C5-AA5084BDC173}"/>
              </a:ext>
            </a:extLst>
          </p:cNvPr>
          <p:cNvPicPr>
            <a:picLocks noGrp="1" noRot="1" noChangeAspect="1"/>
          </p:cNvPicPr>
          <p:nvPr>
            <p:ph idx="1"/>
            <a:videoFile r:link="rId1"/>
          </p:nvPr>
        </p:nvPicPr>
        <p:blipFill>
          <a:blip r:embed="rId3"/>
          <a:stretch>
            <a:fillRect/>
          </a:stretch>
        </p:blipFill>
        <p:spPr>
          <a:xfrm>
            <a:off x="2639819" y="365125"/>
            <a:ext cx="6912362" cy="5180965"/>
          </a:xfrm>
          <a:prstGeom prst="rect">
            <a:avLst/>
          </a:prstGeom>
        </p:spPr>
      </p:pic>
    </p:spTree>
    <p:extLst>
      <p:ext uri="{BB962C8B-B14F-4D97-AF65-F5344CB8AC3E}">
        <p14:creationId xmlns:p14="http://schemas.microsoft.com/office/powerpoint/2010/main" val="986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22B2-93CA-4723-8A57-B76782237F25}"/>
              </a:ext>
            </a:extLst>
          </p:cNvPr>
          <p:cNvSpPr>
            <a:spLocks noGrp="1"/>
          </p:cNvSpPr>
          <p:nvPr>
            <p:ph type="ctrTitle"/>
          </p:nvPr>
        </p:nvSpPr>
        <p:spPr>
          <a:xfrm>
            <a:off x="1524000" y="2120370"/>
            <a:ext cx="9144000" cy="1308630"/>
          </a:xfrm>
        </p:spPr>
        <p:txBody>
          <a:bodyPr>
            <a:normAutofit fontScale="90000"/>
          </a:bodyPr>
          <a:lstStyle/>
          <a:p>
            <a:r>
              <a:rPr lang="en-GB" sz="7200" dirty="0">
                <a:latin typeface="Segoe Script" panose="020B0504020000000003" pitchFamily="34" charset="0"/>
              </a:rPr>
              <a:t>Collective Worship</a:t>
            </a:r>
            <a:br>
              <a:rPr lang="en-GB" sz="7200" dirty="0">
                <a:latin typeface="Segoe Script" panose="020B0504020000000003" pitchFamily="34" charset="0"/>
              </a:rPr>
            </a:br>
            <a:r>
              <a:rPr lang="en-GB" sz="7200" dirty="0">
                <a:latin typeface="Segoe Script" panose="020B0504020000000003" pitchFamily="34" charset="0"/>
              </a:rPr>
              <a:t>Friendship</a:t>
            </a:r>
            <a:br>
              <a:rPr lang="en-GB" dirty="0"/>
            </a:br>
            <a:endParaRPr lang="en-GB" dirty="0"/>
          </a:p>
        </p:txBody>
      </p:sp>
      <p:pic>
        <p:nvPicPr>
          <p:cNvPr id="3" name="welcome (1)">
            <a:hlinkClick r:id="" action="ppaction://media"/>
            <a:extLst>
              <a:ext uri="{FF2B5EF4-FFF2-40B4-BE49-F238E27FC236}">
                <a16:creationId xmlns:a16="http://schemas.microsoft.com/office/drawing/2014/main" id="{B773BC54-ECBB-4AEC-944B-1BD615BF44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73195" y="5321135"/>
            <a:ext cx="609600" cy="609600"/>
          </a:xfrm>
          <a:prstGeom prst="rect">
            <a:avLst/>
          </a:prstGeom>
        </p:spPr>
      </p:pic>
      <p:pic>
        <p:nvPicPr>
          <p:cNvPr id="4" name="Picture 3"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0626" y="2977187"/>
            <a:ext cx="2048256" cy="2048256"/>
          </a:xfrm>
          <a:prstGeom prst="rect">
            <a:avLst/>
          </a:prstGeom>
        </p:spPr>
      </p:pic>
    </p:spTree>
    <p:extLst>
      <p:ext uri="{BB962C8B-B14F-4D97-AF65-F5344CB8AC3E}">
        <p14:creationId xmlns:p14="http://schemas.microsoft.com/office/powerpoint/2010/main" val="1217412265"/>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838200" y="1459225"/>
            <a:ext cx="10515600" cy="231463"/>
          </a:xfrm>
        </p:spPr>
        <p:txBody>
          <a:bodyPr>
            <a:normAutofit fontScale="90000"/>
          </a:bodyPr>
          <a:lstStyle/>
          <a:p>
            <a:br>
              <a:rPr lang="en-GB" dirty="0"/>
            </a:br>
            <a:r>
              <a:rPr lang="en-GB" sz="3300" dirty="0">
                <a:latin typeface="Segoe Script" panose="020B0504020000000003" pitchFamily="34" charset="0"/>
              </a:rPr>
              <a:t>Let us join together, making the sign of the cross as a sign that we about to talk to God.</a:t>
            </a:r>
          </a:p>
        </p:txBody>
      </p:sp>
      <p:sp>
        <p:nvSpPr>
          <p:cNvPr id="3" name="Content Placeholder 2">
            <a:extLst>
              <a:ext uri="{FF2B5EF4-FFF2-40B4-BE49-F238E27FC236}">
                <a16:creationId xmlns:a16="http://schemas.microsoft.com/office/drawing/2014/main" id="{8BE11003-1012-4893-979A-048AB86D0FE8}"/>
              </a:ext>
            </a:extLst>
          </p:cNvPr>
          <p:cNvSpPr>
            <a:spLocks noGrp="1"/>
          </p:cNvSpPr>
          <p:nvPr>
            <p:ph idx="1"/>
          </p:nvPr>
        </p:nvSpPr>
        <p:spPr>
          <a:xfrm>
            <a:off x="838200" y="2754494"/>
            <a:ext cx="10515600" cy="1068046"/>
          </a:xfrm>
        </p:spPr>
        <p:txBody>
          <a:bodyPr/>
          <a:lstStyle/>
          <a:p>
            <a:r>
              <a:rPr lang="en-GB" dirty="0">
                <a:latin typeface="Segoe Script" panose="020B0504020000000003" pitchFamily="34" charset="0"/>
              </a:rPr>
              <a:t>In the name of the Father, and of the Son, and of the Holy Spirit, Amen. </a:t>
            </a:r>
          </a:p>
        </p:txBody>
      </p:sp>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4800" b="1" dirty="0">
                <a:latin typeface="Segoe Script" panose="020B0504020000000003" pitchFamily="34" charset="0"/>
              </a:rPr>
            </a:br>
            <a:r>
              <a:rPr lang="en-GB" sz="4800" b="1" dirty="0">
                <a:latin typeface="Segoe Script" panose="020B0504020000000003" pitchFamily="34" charset="0"/>
              </a:rPr>
              <a:t>WE GATHER</a:t>
            </a:r>
          </a:p>
        </p:txBody>
      </p:sp>
      <p:pic>
        <p:nvPicPr>
          <p:cNvPr id="11" name="Gather">
            <a:hlinkClick r:id="" action="ppaction://media"/>
            <a:extLst>
              <a:ext uri="{FF2B5EF4-FFF2-40B4-BE49-F238E27FC236}">
                <a16:creationId xmlns:a16="http://schemas.microsoft.com/office/drawing/2014/main" id="{8166D937-B6BB-4ED5-8DDE-59582BC530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97490" y="5398775"/>
            <a:ext cx="609600" cy="609600"/>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3112" y="324124"/>
            <a:ext cx="850175" cy="850175"/>
          </a:xfrm>
          <a:prstGeom prst="rect">
            <a:avLst/>
          </a:prstGeom>
        </p:spPr>
      </p:pic>
      <p:pic>
        <p:nvPicPr>
          <p:cNvPr id="1026" name="Picture 2" descr="Sign Of The Cross Child High Resolution Stock Photography and Images - Alamy">
            <a:extLst>
              <a:ext uri="{FF2B5EF4-FFF2-40B4-BE49-F238E27FC236}">
                <a16:creationId xmlns:a16="http://schemas.microsoft.com/office/drawing/2014/main" id="{61861B79-6ACF-42BB-9783-2E5905523A0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469" b="6507"/>
          <a:stretch/>
        </p:blipFill>
        <p:spPr bwMode="auto">
          <a:xfrm>
            <a:off x="4790193" y="4188178"/>
            <a:ext cx="1685925" cy="217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797014"/>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838200" y="2891863"/>
            <a:ext cx="10515600" cy="1325563"/>
          </a:xfrm>
        </p:spPr>
        <p:txBody>
          <a:bodyPr>
            <a:normAutofit fontScale="90000"/>
          </a:bodyPr>
          <a:lstStyle/>
          <a:p>
            <a:pPr algn="ctr"/>
            <a:br>
              <a:rPr lang="en-GB" sz="6000" b="1" dirty="0">
                <a:latin typeface="Segoe Script" panose="020B0504020000000003" pitchFamily="34" charset="0"/>
              </a:rPr>
            </a:br>
            <a:br>
              <a:rPr lang="en-GB" sz="6000" b="1" dirty="0">
                <a:latin typeface="Segoe Script" panose="020B0504020000000003" pitchFamily="34" charset="0"/>
              </a:rPr>
            </a:br>
            <a:r>
              <a:rPr lang="en-GB" sz="6000" b="1" dirty="0">
                <a:latin typeface="Segoe Script" panose="020B0504020000000003" pitchFamily="34" charset="0"/>
              </a:rPr>
              <a:t>WE LISTEN TO THE WORD OF GOD</a:t>
            </a:r>
            <a:br>
              <a:rPr lang="en-GB" sz="6000" b="1" dirty="0">
                <a:latin typeface="Segoe Script" panose="020B0504020000000003" pitchFamily="34" charset="0"/>
              </a:rPr>
            </a:br>
            <a:br>
              <a:rPr lang="en-GB" sz="6000" b="1" dirty="0">
                <a:latin typeface="Segoe Script" panose="020B0504020000000003" pitchFamily="34" charset="0"/>
              </a:rPr>
            </a:br>
            <a:r>
              <a:rPr lang="en-GB" b="1" dirty="0">
                <a:latin typeface="Segoe Script" panose="020B0504020000000003" pitchFamily="34" charset="0"/>
              </a:rPr>
              <a:t>‘My command is this: Love each other as I have loved you. Greater love has no one than this: to lay down one’s life for one’s friends…’</a:t>
            </a:r>
            <a:br>
              <a:rPr lang="en-GB" sz="6000" b="1" dirty="0">
                <a:latin typeface="Segoe Script" panose="020B0504020000000003" pitchFamily="34" charset="0"/>
              </a:rPr>
            </a:br>
            <a:br>
              <a:rPr lang="en-GB" sz="6000" b="1" dirty="0">
                <a:latin typeface="Segoe Script" panose="020B0504020000000003" pitchFamily="34" charset="0"/>
              </a:rPr>
            </a:br>
            <a:r>
              <a:rPr lang="en-GB" sz="3300" b="1" dirty="0">
                <a:latin typeface="Segoe Script" panose="020B0504020000000003" pitchFamily="34" charset="0"/>
              </a:rPr>
              <a:t>John 15:12-13</a:t>
            </a:r>
            <a:br>
              <a:rPr lang="en-GB" b="1" dirty="0"/>
            </a:br>
            <a:br>
              <a:rPr lang="en-GB" sz="6600" dirty="0">
                <a:latin typeface="Segoe Script" panose="020B0504020000000003" pitchFamily="34" charset="0"/>
              </a:rPr>
            </a:b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pic>
        <p:nvPicPr>
          <p:cNvPr id="3" name="Gospel (2)">
            <a:hlinkClick r:id="" action="ppaction://media"/>
            <a:extLst>
              <a:ext uri="{FF2B5EF4-FFF2-40B4-BE49-F238E27FC236}">
                <a16:creationId xmlns:a16="http://schemas.microsoft.com/office/drawing/2014/main" id="{56F36FB5-8092-487E-BDE1-014FCFCF02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45600" y="5280378"/>
            <a:ext cx="609600" cy="609600"/>
          </a:xfrm>
          <a:prstGeom prst="rect">
            <a:avLst/>
          </a:prstGeom>
        </p:spPr>
      </p:pic>
    </p:spTree>
    <p:extLst>
      <p:ext uri="{BB962C8B-B14F-4D97-AF65-F5344CB8AC3E}">
        <p14:creationId xmlns:p14="http://schemas.microsoft.com/office/powerpoint/2010/main" val="2260975496"/>
      </p:ext>
    </p:ext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846827" y="0"/>
            <a:ext cx="10515600" cy="1907085"/>
          </a:xfrm>
        </p:spPr>
        <p:txBody>
          <a:bodyPr>
            <a:noAutofit/>
          </a:bodyPr>
          <a:lstStyle/>
          <a:p>
            <a:pPr algn="ctr"/>
            <a:r>
              <a:rPr lang="en-GB" sz="4000" b="1" dirty="0">
                <a:latin typeface="Segoe Script" panose="020B0504020000000003" pitchFamily="34" charset="0"/>
              </a:rPr>
              <a:t>RESPOND</a:t>
            </a:r>
            <a:br>
              <a:rPr lang="en-GB" sz="4000" dirty="0">
                <a:latin typeface="Segoe Script" panose="020B0504020000000003" pitchFamily="34" charset="0"/>
              </a:rPr>
            </a:br>
            <a:r>
              <a:rPr lang="en-GB" sz="3200" dirty="0">
                <a:latin typeface="Segoe Script" panose="020B0504020000000003" pitchFamily="34" charset="0"/>
              </a:rPr>
              <a:t>Even </a:t>
            </a:r>
            <a:r>
              <a:rPr lang="en-GB" sz="3200">
                <a:latin typeface="Segoe Script" panose="020B0504020000000003" pitchFamily="34" charset="0"/>
              </a:rPr>
              <a:t>elephants hiccup. </a:t>
            </a:r>
            <a:endParaRPr lang="en-GB" sz="3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46" y="279188"/>
            <a:ext cx="2048256" cy="2048256"/>
          </a:xfrm>
          <a:prstGeom prst="rect">
            <a:avLst/>
          </a:prstGeom>
        </p:spPr>
      </p:pic>
      <p:pic>
        <p:nvPicPr>
          <p:cNvPr id="1026" name="Picture 2" descr="https://attachments.office.net/owa/s.taylor%40st-catherine.herts.sch.uk/service.svc/s/GetAttachmentThumbnail?id=AAMkAGNmNDU1MmZlLTY0NTctNDIxNy05OGM3LTNlNTZlMWEzYzgxOABGAAAAAAAKW9UaMPsFSK1wzUavAf5JBwB9f9oRcZzISZlRiZ0LmtndAAAAAAEMAAB9f9oRcZzISZlRiZ0LmtndAARhOoBPAAABEgAQADAzp0EuCGdPrXnAQUoZKPQ%3D&amp;thumbnailType=2&amp;owa=outlook.office.com&amp;scriptVer=20200907002.06&amp;X-OWA-CANARY=KcHRJZVwm0iVPnomA2PSVDDiZnpSWtgYW5_dokw1Gwmop7-U5rJ2tXxLK-l2168VvoC11NgwUpQ.&amp;token=eyJhbGciOiJSUzI1NiIsImtpZCI6IjU2MzU4ODUyMzRCOTI1MkRERTAwNTc2NkQ5RDlGMjc2NTY1RjYzRTIiLCJ0eXAiOiJKV1QiLCJ4NXQiOiJWaldJVWpTNUpTM2VBRmRtMmRueWRsWmZZLUkifQ.eyJvcmlnaW4iOiJodHRwczovL291dGxvb2sub2ZmaWNlLmNvbSIsInVjIjoiZWY5MDc4MTIzNDFmNDE0YzhhNmEzOWY5NjNiYzMwMWEiLCJzaWduaW5fc3RhdGUiOiJbXCJrbXNpXCJdIiwidmVyIjoiRXhjaGFuZ2UuQ2FsbGJhY2suVjEiLCJhcHBjdHhzZW5kZXIiOiJPd2FEb3dubG9hZEAxOWRjZGZiNS0wNjRiLTQ5OTAtOTFjNC1iNDJjYjQ2NTg4YTEiLCJpc3NyaW5nIjoiV1ciLCJhcHBjdHgiOiJ7XCJtc2V4Y2hwcm90XCI6XCJvd2FcIixcInByaW1hcnlzaWRcIjpcIlMtMS01LTIxLTI3ODk3MTIyNTktMjkwMzAwNTcyNy0zNDkzMTU0ODczLTU3NTY3MjBcIixcInB1aWRcIjpcIjExNTM5MDY2NjA5NDM5MjIzMTZcIixcIm9pZFwiOlwiYzVhMDNjNGItODMxNC00ZjgzLTkwY2EtOTU0Mjg1MzhhOGFhXCIsXCJzY29wZVwiOlwiT3dhRG93bmxvYWRcIn0iLCJuYmYiOjE2MDAyNjg4NzMsImV4cCI6MTYwMDI2OTQ3MywiaXNzIjoiMDAwMDAwMDItMDAwMC0wZmYxLWNlMDAtMDAwMDAwMDAwMDAwQDE5ZGNkZmI1LTA2NGItNDk5MC05MWM0LWI0MmNiNDY1ODhhMSIsImF1ZCI6IjAwMDAwMDAyLTAwMDAtMGZmMS1jZTAwLTAwMDAwMDAwMDAwMC9hdHRhY2htZW50cy5vZmZpY2UubmV0QDE5ZGNkZmI1LTA2NGItNDk5MC05MWM0LWI0MmNiNDY1ODhhMSIsImhhcHAiOiJvd2EifQ.jNFyvLKPLuLf7-VL-rPtFKbn4Q9-Srg9TNXsJKzY5pGIdLJtcqQsFHCHmZgDR4CnxDL_hmyfWD2kkcZpdFFECQxLchyiDzawJYcxHRH-gjoc7uvYOxerNNHjQ8WeHRYilvkHkxqKuOPgno4C3iqf4HeWUAzZe6nYrmqrWGCQuECkDSC61fLaVyvMuHgu7b2qr3CabEYma7Iy0Es9Q9FJi-VvomZtO65rU8Q3kavERciWwAh1CWibtlXefgzernVuu1bLt2KCX2Xnpgw1Mm269bdrxrWcVQR9TDXvQbTUVRGJ6jqBV4JIeK_LvEZpjfrlM-xJqrrAJLl-VEx_9Bu3xw&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213285" y="952499"/>
            <a:ext cx="3782684" cy="50435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148" y="5513255"/>
            <a:ext cx="10023894" cy="646331"/>
          </a:xfrm>
          <a:prstGeom prst="rect">
            <a:avLst/>
          </a:prstGeom>
        </p:spPr>
        <p:txBody>
          <a:bodyPr wrap="square">
            <a:spAutoFit/>
          </a:bodyPr>
          <a:lstStyle/>
          <a:p>
            <a:r>
              <a:rPr lang="en-GB" sz="3600" dirty="0">
                <a:solidFill>
                  <a:prstClr val="black"/>
                </a:solidFill>
                <a:latin typeface="Calibri Light" panose="020F0302020204030204"/>
                <a:ea typeface="+mj-ea"/>
                <a:cs typeface="+mj-cs"/>
                <a:hlinkClick r:id="rId4"/>
              </a:rPr>
              <a:t>https://vimeo.com/407747615</a:t>
            </a:r>
            <a:endParaRPr lang="en-GB" sz="3600" dirty="0"/>
          </a:p>
        </p:txBody>
      </p:sp>
    </p:spTree>
    <p:extLst>
      <p:ext uri="{BB962C8B-B14F-4D97-AF65-F5344CB8AC3E}">
        <p14:creationId xmlns:p14="http://schemas.microsoft.com/office/powerpoint/2010/main" val="315780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838200" y="2393244"/>
            <a:ext cx="10515600" cy="4053276"/>
          </a:xfrm>
        </p:spPr>
        <p:txBody>
          <a:bodyPr>
            <a:noAutofit/>
          </a:bodyPr>
          <a:lstStyle/>
          <a:p>
            <a:pPr algn="ctr"/>
            <a:r>
              <a:rPr lang="en-GB" sz="4000" b="1" dirty="0">
                <a:latin typeface="Segoe Script" panose="020B0504020000000003" pitchFamily="34" charset="0"/>
              </a:rPr>
              <a:t>GO FORTH</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Think of one thing that you can do to set the world on fire.</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How can you be a good friend and show love to others even when it is hard?</a:t>
            </a:r>
            <a:br>
              <a:rPr lang="en-GB" sz="4000" dirty="0">
                <a:latin typeface="Segoe Script" panose="020B0504020000000003" pitchFamily="34" charset="0"/>
              </a:rPr>
            </a:br>
            <a:r>
              <a:rPr lang="en-GB" sz="4000" dirty="0">
                <a:latin typeface="Segoe Script" panose="020B0504020000000003" pitchFamily="34" charset="0"/>
              </a:rPr>
              <a:t>Pick one person in your class, who you aren’t usually friends with, and show them a kindness this week. </a:t>
            </a:r>
            <a:br>
              <a:rPr lang="en-GB" sz="4000" dirty="0">
                <a:latin typeface="Segoe Script" panose="020B0504020000000003" pitchFamily="34" charset="0"/>
              </a:rPr>
            </a:br>
            <a:br>
              <a:rPr lang="en-GB" sz="4000" dirty="0">
                <a:latin typeface="Segoe Script" panose="020B0504020000000003" pitchFamily="34" charset="0"/>
              </a:rPr>
            </a:br>
            <a:br>
              <a:rPr lang="en-GB" sz="4000" dirty="0">
                <a:latin typeface="Segoe Script" panose="020B0504020000000003" pitchFamily="34" charset="0"/>
              </a:rPr>
            </a:br>
            <a:endParaRPr lang="en-GB" sz="40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121" y="326690"/>
            <a:ext cx="1264604" cy="1264604"/>
          </a:xfrm>
          <a:prstGeom prst="rect">
            <a:avLst/>
          </a:prstGeom>
        </p:spPr>
      </p:pic>
    </p:spTree>
    <p:extLst>
      <p:ext uri="{BB962C8B-B14F-4D97-AF65-F5344CB8AC3E}">
        <p14:creationId xmlns:p14="http://schemas.microsoft.com/office/powerpoint/2010/main" val="70364568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egoe Script" panose="020B0504020000000003" pitchFamily="34" charset="0"/>
              </a:rPr>
              <a:t>Learn how to sign ‘Friends’…</a:t>
            </a:r>
          </a:p>
        </p:txBody>
      </p:sp>
      <p:sp>
        <p:nvSpPr>
          <p:cNvPr id="3" name="Content Placeholder 2"/>
          <p:cNvSpPr>
            <a:spLocks noGrp="1"/>
          </p:cNvSpPr>
          <p:nvPr>
            <p:ph idx="1"/>
          </p:nvPr>
        </p:nvSpPr>
        <p:spPr/>
        <p:txBody>
          <a:bodyPr/>
          <a:lstStyle/>
          <a:p>
            <a:pPr marL="0" indent="0">
              <a:buNone/>
            </a:pPr>
            <a:endParaRPr lang="en-GB">
              <a:hlinkClick r:id="rId2"/>
            </a:endParaRPr>
          </a:p>
          <a:p>
            <a:pPr marL="0" indent="0">
              <a:buNone/>
            </a:pPr>
            <a:r>
              <a:rPr lang="en-GB">
                <a:hlinkClick r:id="rId2"/>
              </a:rPr>
              <a:t>https</a:t>
            </a:r>
            <a:r>
              <a:rPr lang="en-GB" dirty="0">
                <a:hlinkClick r:id="rId2"/>
              </a:rPr>
              <a:t>://www.youtube.com/watch?v=qI6JJgd7lMo</a:t>
            </a:r>
            <a:endParaRPr lang="en-GB" dirty="0"/>
          </a:p>
        </p:txBody>
      </p:sp>
      <p:pic>
        <p:nvPicPr>
          <p:cNvPr id="2050" name="Picture 2" descr="British Sign Language: friends - YouTube">
            <a:extLst>
              <a:ext uri="{FF2B5EF4-FFF2-40B4-BE49-F238E27FC236}">
                <a16:creationId xmlns:a16="http://schemas.microsoft.com/office/drawing/2014/main" id="{DA79EFB5-7CE2-4EE6-924C-09B014C1C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005" y="3046588"/>
            <a:ext cx="5005036" cy="280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08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838200" y="1097280"/>
            <a:ext cx="10515600" cy="5886450"/>
          </a:xfrm>
        </p:spPr>
        <p:txBody>
          <a:bodyPr>
            <a:noAutofit/>
          </a:bodyPr>
          <a:lstStyle/>
          <a:p>
            <a:pPr algn="ctr"/>
            <a:r>
              <a:rPr lang="en-GB" sz="3000" b="1" dirty="0">
                <a:latin typeface="Segoe Script" panose="020B0504020000000003" pitchFamily="34" charset="0"/>
              </a:rPr>
              <a:t>Final Prayer</a:t>
            </a:r>
            <a:br>
              <a:rPr lang="en-GB" sz="3000" dirty="0">
                <a:latin typeface="Segoe Script" panose="020B0504020000000003" pitchFamily="34" charset="0"/>
              </a:rPr>
            </a:br>
            <a:br>
              <a:rPr lang="en-GB" sz="3000" dirty="0">
                <a:latin typeface="Segoe Script" panose="020B0504020000000003" pitchFamily="34" charset="0"/>
              </a:rPr>
            </a:br>
            <a:r>
              <a:rPr lang="en-GB" sz="3000" dirty="0">
                <a:latin typeface="Segoe Script" panose="020B0504020000000003" pitchFamily="34" charset="0"/>
              </a:rPr>
              <a:t>Let us pray together:</a:t>
            </a:r>
            <a:br>
              <a:rPr lang="en-GB" sz="3000" dirty="0">
                <a:latin typeface="Segoe Script" panose="020B0504020000000003" pitchFamily="34" charset="0"/>
              </a:rPr>
            </a:br>
            <a:br>
              <a:rPr lang="en-GB" sz="3000" dirty="0">
                <a:latin typeface="Segoe Script" panose="020B0504020000000003" pitchFamily="34" charset="0"/>
              </a:rPr>
            </a:br>
            <a:r>
              <a:rPr lang="en-GB" sz="4000" dirty="0">
                <a:latin typeface="Segoe Script" panose="020B0504020000000003" pitchFamily="34" charset="0"/>
              </a:rPr>
              <a:t>Lord, </a:t>
            </a:r>
            <a:br>
              <a:rPr lang="en-GB" sz="4000" dirty="0">
                <a:latin typeface="Segoe Script" panose="020B0504020000000003" pitchFamily="34" charset="0"/>
              </a:rPr>
            </a:br>
            <a:r>
              <a:rPr lang="en-GB" sz="4000" dirty="0">
                <a:latin typeface="Segoe Script" panose="020B0504020000000003" pitchFamily="34" charset="0"/>
              </a:rPr>
              <a:t>When others are unkind or even mean, help me to remember Jesus and how He loved everyone, even those who hated Him. Then help me to show the same kind of love and kindness to others. </a:t>
            </a:r>
            <a:br>
              <a:rPr lang="en-GB" sz="4000" dirty="0">
                <a:latin typeface="Segoe Script" panose="020B0504020000000003" pitchFamily="34" charset="0"/>
              </a:rPr>
            </a:br>
            <a:r>
              <a:rPr lang="en-GB" sz="4000" dirty="0">
                <a:latin typeface="Segoe Script" panose="020B0504020000000003" pitchFamily="34" charset="0"/>
              </a:rPr>
              <a:t>Amen. </a:t>
            </a:r>
            <a:br>
              <a:rPr lang="en-GB" sz="4000" dirty="0">
                <a:latin typeface="Segoe Script" panose="020B0504020000000003" pitchFamily="34" charset="0"/>
              </a:rPr>
            </a:br>
            <a:br>
              <a:rPr lang="en-GB" sz="4000" dirty="0">
                <a:latin typeface="Segoe Script" panose="020B0504020000000003" pitchFamily="34" charset="0"/>
              </a:rPr>
            </a:br>
            <a:endParaRPr lang="en-GB" sz="4000" dirty="0">
              <a:latin typeface="Segoe Script" panose="020B0504020000000003" pitchFamily="34" charset="0"/>
            </a:endParaRPr>
          </a:p>
        </p:txBody>
      </p:sp>
      <p:pic>
        <p:nvPicPr>
          <p:cNvPr id="4" name="Picture 3"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68" y="184186"/>
            <a:ext cx="1578310" cy="1578310"/>
          </a:xfrm>
          <a:prstGeom prst="rect">
            <a:avLst/>
          </a:prstGeom>
        </p:spPr>
      </p:pic>
      <p:pic>
        <p:nvPicPr>
          <p:cNvPr id="3" name="Prayer (2)">
            <a:hlinkClick r:id="" action="ppaction://media"/>
            <a:extLst>
              <a:ext uri="{FF2B5EF4-FFF2-40B4-BE49-F238E27FC236}">
                <a16:creationId xmlns:a16="http://schemas.microsoft.com/office/drawing/2014/main" id="{CCEBB4F7-1A54-494F-BC74-6DDB0B5FBA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3911" y="1152896"/>
            <a:ext cx="609600" cy="609600"/>
          </a:xfrm>
          <a:prstGeom prst="rect">
            <a:avLst/>
          </a:prstGeom>
        </p:spPr>
      </p:pic>
    </p:spTree>
    <p:extLst>
      <p:ext uri="{BB962C8B-B14F-4D97-AF65-F5344CB8AC3E}">
        <p14:creationId xmlns:p14="http://schemas.microsoft.com/office/powerpoint/2010/main" val="3838804785"/>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4D8B-263C-4613-9715-EAFCA39BFD05}"/>
              </a:ext>
            </a:extLst>
          </p:cNvPr>
          <p:cNvSpPr>
            <a:spLocks noGrp="1"/>
          </p:cNvSpPr>
          <p:nvPr>
            <p:ph type="title"/>
          </p:nvPr>
        </p:nvSpPr>
        <p:spPr>
          <a:xfrm>
            <a:off x="838200" y="1454467"/>
            <a:ext cx="10515600" cy="1325563"/>
          </a:xfrm>
        </p:spPr>
        <p:txBody>
          <a:bodyPr>
            <a:normAutofit fontScale="90000"/>
          </a:bodyPr>
          <a:lstStyle/>
          <a:p>
            <a:pPr algn="ctr"/>
            <a:r>
              <a:rPr lang="en-GB" b="1" dirty="0">
                <a:latin typeface="Segoe Script" panose="020B0504020000000003" pitchFamily="34" charset="0"/>
              </a:rPr>
              <a:t>Final Hymn</a:t>
            </a:r>
            <a:br>
              <a:rPr lang="en-GB" b="1" dirty="0">
                <a:latin typeface="Segoe Script" panose="020B0504020000000003" pitchFamily="34" charset="0"/>
              </a:rPr>
            </a:br>
            <a:r>
              <a:rPr lang="en-GB" sz="3300" b="1" dirty="0">
                <a:latin typeface="Segoe Script" panose="020B0504020000000003" pitchFamily="34" charset="0"/>
              </a:rPr>
              <a:t>Join together in some ‘Whisper Singing’ of ‘Bind us together Lord’. </a:t>
            </a:r>
            <a:br>
              <a:rPr lang="en-GB" b="1" dirty="0">
                <a:latin typeface="Segoe Script" panose="020B0504020000000003" pitchFamily="34" charset="0"/>
              </a:rPr>
            </a:br>
            <a:br>
              <a:rPr lang="en-GB" dirty="0"/>
            </a:br>
            <a:endParaRPr lang="en-GB" dirty="0"/>
          </a:p>
        </p:txBody>
      </p:sp>
      <p:sp>
        <p:nvSpPr>
          <p:cNvPr id="4" name="Content Placeholder 3">
            <a:extLst>
              <a:ext uri="{FF2B5EF4-FFF2-40B4-BE49-F238E27FC236}">
                <a16:creationId xmlns:a16="http://schemas.microsoft.com/office/drawing/2014/main" id="{1961E68D-06C1-4EEE-B603-28680D4F5924}"/>
              </a:ext>
            </a:extLst>
          </p:cNvPr>
          <p:cNvSpPr>
            <a:spLocks noGrp="1"/>
          </p:cNvSpPr>
          <p:nvPr>
            <p:ph idx="1"/>
          </p:nvPr>
        </p:nvSpPr>
        <p:spPr>
          <a:xfrm>
            <a:off x="838200" y="1052195"/>
            <a:ext cx="10515600" cy="4351338"/>
          </a:xfrm>
        </p:spPr>
        <p:txBody>
          <a:bodyPr/>
          <a:lstStyle/>
          <a:p>
            <a:pPr marL="0" indent="0">
              <a:buNone/>
            </a:pPr>
            <a:endParaRPr lang="en-GB" dirty="0"/>
          </a:p>
          <a:p>
            <a:pPr marL="0" indent="0">
              <a:buNone/>
            </a:pPr>
            <a:endParaRPr lang="en-GB" dirty="0"/>
          </a:p>
        </p:txBody>
      </p:sp>
      <p:pic>
        <p:nvPicPr>
          <p:cNvPr id="3" name="Online Media 2" title="Bind Us Together Lord with lyrics">
            <a:hlinkClick r:id="" action="ppaction://media"/>
            <a:extLst>
              <a:ext uri="{FF2B5EF4-FFF2-40B4-BE49-F238E27FC236}">
                <a16:creationId xmlns:a16="http://schemas.microsoft.com/office/drawing/2014/main" id="{F4D6CB23-D438-468C-BF3F-509A6AE05A12}"/>
              </a:ext>
            </a:extLst>
          </p:cNvPr>
          <p:cNvPicPr>
            <a:picLocks noRot="1" noChangeAspect="1"/>
          </p:cNvPicPr>
          <p:nvPr>
            <a:videoFile r:link="rId1"/>
          </p:nvPr>
        </p:nvPicPr>
        <p:blipFill>
          <a:blip r:embed="rId3"/>
          <a:stretch>
            <a:fillRect/>
          </a:stretch>
        </p:blipFill>
        <p:spPr>
          <a:xfrm>
            <a:off x="3181350" y="2346485"/>
            <a:ext cx="5829300" cy="4368800"/>
          </a:xfrm>
          <a:prstGeom prst="rect">
            <a:avLst/>
          </a:prstGeom>
        </p:spPr>
      </p:pic>
    </p:spTree>
    <p:extLst>
      <p:ext uri="{BB962C8B-B14F-4D97-AF65-F5344CB8AC3E}">
        <p14:creationId xmlns:p14="http://schemas.microsoft.com/office/powerpoint/2010/main" val="31800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56</Words>
  <Application>Microsoft Office PowerPoint</Application>
  <PresentationFormat>Widescreen</PresentationFormat>
  <Paragraphs>13</Paragraphs>
  <Slides>9</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Segoe Script</vt:lpstr>
      <vt:lpstr>Office Theme</vt:lpstr>
      <vt:lpstr>PowerPoint Presentation</vt:lpstr>
      <vt:lpstr>Collective Worship Friendship </vt:lpstr>
      <vt:lpstr> Let us join together, making the sign of the cross as a sign that we about to talk to God.</vt:lpstr>
      <vt:lpstr>  WE LISTEN TO THE WORD OF GOD  ‘My command is this: Love each other as I have loved you. Greater love has no one than this: to lay down one’s life for one’s friends…’  John 15:12-13   </vt:lpstr>
      <vt:lpstr>RESPOND Even elephants hiccup. </vt:lpstr>
      <vt:lpstr>GO FORTH  Think of one thing that you can do to set the world on fire.  How can you be a good friend and show love to others even when it is hard? Pick one person in your class, who you aren’t usually friends with, and show them a kindness this week.    </vt:lpstr>
      <vt:lpstr>Learn how to sign ‘Friends’…</vt:lpstr>
      <vt:lpstr>Final Prayer  Let us pray together:  Lord,  When others are unkind or even mean, help me to remember Jesus and how He loved everyone, even those who hated Him. Then help me to show the same kind of love and kindness to others.  Amen.   </vt:lpstr>
      <vt:lpstr>Final Hymn Join together in some ‘Whisper Singing’ of ‘Bind us together Lord’.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Self-belief</dc:title>
  <dc:creator>Nikki Kane</dc:creator>
  <cp:lastModifiedBy>Nikki Kane</cp:lastModifiedBy>
  <cp:revision>47</cp:revision>
  <cp:lastPrinted>2020-09-17T09:28:39Z</cp:lastPrinted>
  <dcterms:created xsi:type="dcterms:W3CDTF">2020-09-08T10:25:36Z</dcterms:created>
  <dcterms:modified xsi:type="dcterms:W3CDTF">2020-09-17T12:03:35Z</dcterms:modified>
</cp:coreProperties>
</file>