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8" r:id="rId4"/>
    <p:sldId id="261" r:id="rId5"/>
    <p:sldId id="277" r:id="rId6"/>
    <p:sldId id="269" r:id="rId7"/>
    <p:sldId id="264" r:id="rId8"/>
    <p:sldId id="257"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3" d="100"/>
          <a:sy n="123" d="100"/>
        </p:scale>
        <p:origin x="1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D735-817F-4452-AEBB-DB006487F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04A65B-E911-4D94-8E16-0283DADD5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8C8F3D-9247-4AC1-B76A-6AB14AA60FBD}"/>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0E566040-08F5-4149-937B-A25ABBE5C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FCE59-EF13-4827-9AEC-5B817AC5BCE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73183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F047-89C3-4090-B490-6CC8CB36BC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1AA93-47E0-457C-BEB6-8443D812B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FA19A-295B-4B15-8600-7D180806B32A}"/>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B9576396-B57D-4F6B-8D4A-93DC75D56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E0E21-576D-47E3-9A5A-5EDC5E0B8888}"/>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7458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C742F-BE08-4BB2-9445-ECD02B07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334D8D-3AA0-4E70-A688-7156C3ACA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F1E13-502E-4613-B3C3-0943B6301F42}"/>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C92F3C07-C81D-433D-9977-CA12B7A8D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DE234-4299-48E6-A484-F3D41055E55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01101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F82D-4D30-472F-B74A-3509A12B86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5A52E4-C5DA-46EF-A7E6-C801EB8EC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24883D-D15C-46D6-AACF-CF8D1D714BA8}"/>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C5BC1D04-4294-4B04-A141-2FA953390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8E0E1-8352-441A-A179-F8A234E061D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2883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6F6E-92D3-4A11-BF6B-ED9760A6C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74677-AA4F-4591-9777-ED41F6299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743621-2459-43BB-A56A-9F3199B380D7}"/>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033F4558-C356-4AE4-92B6-C580E0BD3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B939D-72B1-4E50-AF96-E25625AA5541}"/>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1273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6D5E-DC71-4E67-86A0-564954D75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965FEA-F9E8-4431-807A-D95516DFF2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19D77B-CC65-4AD4-8EC3-9C5D15C0A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B1707E-F2A5-40A8-8AB6-58863994E837}"/>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6" name="Footer Placeholder 5">
            <a:extLst>
              <a:ext uri="{FF2B5EF4-FFF2-40B4-BE49-F238E27FC236}">
                <a16:creationId xmlns:a16="http://schemas.microsoft.com/office/drawing/2014/main" id="{0AB091BE-D033-4A59-819F-505A6F3E9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0913A2-4A3F-490C-A1D1-2587B4A213C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217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11BE-EBF6-4FF5-B296-F595E36ED8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9107F4-5049-4EA0-A2C9-CD9F7A50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E5F35-2128-4391-B36A-0D4DD592B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097AA1-1EE9-424E-B95E-DE6A0EAD0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6B390-0DA7-452F-9A37-C8EA96FEBF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AB6641-329C-4967-B0BF-6CB1CD5F0B00}"/>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8" name="Footer Placeholder 7">
            <a:extLst>
              <a:ext uri="{FF2B5EF4-FFF2-40B4-BE49-F238E27FC236}">
                <a16:creationId xmlns:a16="http://schemas.microsoft.com/office/drawing/2014/main" id="{1BA67327-AEED-4086-AFEC-09203FEE94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96C64D-3636-4DC3-B0E6-525BFBB18AE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8076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AB8B-3FFD-45D0-848E-31EC1C86AB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47CCED-D8E3-4F7C-B7EE-7E9F0883456C}"/>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4" name="Footer Placeholder 3">
            <a:extLst>
              <a:ext uri="{FF2B5EF4-FFF2-40B4-BE49-F238E27FC236}">
                <a16:creationId xmlns:a16="http://schemas.microsoft.com/office/drawing/2014/main" id="{9E4D1438-E0C4-47DC-8684-C7341F59B7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3A143A-A762-4294-87FF-C20B4ACF322F}"/>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372528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A9669-4D07-4DA8-9EED-E9637DCBD0F8}"/>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3" name="Footer Placeholder 2">
            <a:extLst>
              <a:ext uri="{FF2B5EF4-FFF2-40B4-BE49-F238E27FC236}">
                <a16:creationId xmlns:a16="http://schemas.microsoft.com/office/drawing/2014/main" id="{744EA872-2066-4E05-8AFA-30154090D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45EF60-D0A3-4256-9911-AC7C449579B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9527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A53D-3624-4952-8674-2B7C34D13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E9EB50-473F-4027-A1C4-D2BA382CD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EF4007-5653-479D-AED4-F2FD8066D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E3621-A250-4DB0-9E7B-9F3871023D6E}"/>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6" name="Footer Placeholder 5">
            <a:extLst>
              <a:ext uri="{FF2B5EF4-FFF2-40B4-BE49-F238E27FC236}">
                <a16:creationId xmlns:a16="http://schemas.microsoft.com/office/drawing/2014/main" id="{CD69993D-42B8-4E53-A17B-1457BB4C59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3B2CFA-1666-4D2D-B0AE-497F9909411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685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6299-5885-48D4-B46F-9EF06F882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9CA7C2-DED1-4193-9951-28B0A72A3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21035-05C5-4929-AD51-4A0437950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17044-5130-41FE-BAB4-6076D55DA77A}"/>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6" name="Footer Placeholder 5">
            <a:extLst>
              <a:ext uri="{FF2B5EF4-FFF2-40B4-BE49-F238E27FC236}">
                <a16:creationId xmlns:a16="http://schemas.microsoft.com/office/drawing/2014/main" id="{24E5C5D4-5FB8-4428-B91F-92B439E6B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42DFD2-C975-43F5-BED8-4152FF03304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95340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5FFED-FD3A-4C59-ABD4-A3231F5B8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6B495-2259-4145-8750-233051ABE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578F6-7FDE-45DA-844B-A0272C61C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C7B48E90-9236-48A4-A6A1-BA3F7BD95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6089AA-1709-42C4-8B17-95F58B3CE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8972-640E-4C13-9585-6F0DC7DA8E6E}" type="slidenum">
              <a:rPr lang="en-GB" smtClean="0"/>
              <a:t>‹#›</a:t>
            </a:fld>
            <a:endParaRPr lang="en-GB"/>
          </a:p>
        </p:txBody>
      </p:sp>
    </p:spTree>
    <p:extLst>
      <p:ext uri="{BB962C8B-B14F-4D97-AF65-F5344CB8AC3E}">
        <p14:creationId xmlns:p14="http://schemas.microsoft.com/office/powerpoint/2010/main" val="119304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F1oNP4vaW_c?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g"/><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rgKaXcpm4F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542F-DBB3-4CBE-8D86-BED231691996}"/>
              </a:ext>
            </a:extLst>
          </p:cNvPr>
          <p:cNvSpPr>
            <a:spLocks noGrp="1"/>
          </p:cNvSpPr>
          <p:nvPr>
            <p:ph type="title"/>
          </p:nvPr>
        </p:nvSpPr>
        <p:spPr/>
        <p:txBody>
          <a:bodyPr/>
          <a:lstStyle/>
          <a:p>
            <a:endParaRPr lang="en-GB"/>
          </a:p>
        </p:txBody>
      </p:sp>
      <p:pic>
        <p:nvPicPr>
          <p:cNvPr id="4" name="Online Media 3" title="Everyday God">
            <a:hlinkClick r:id="" action="ppaction://media"/>
            <a:extLst>
              <a:ext uri="{FF2B5EF4-FFF2-40B4-BE49-F238E27FC236}">
                <a16:creationId xmlns:a16="http://schemas.microsoft.com/office/drawing/2014/main" id="{ACB25A12-38EC-46D3-B0C5-AA5084BDC173}"/>
              </a:ext>
            </a:extLst>
          </p:cNvPr>
          <p:cNvPicPr>
            <a:picLocks noGrp="1" noRot="1" noChangeAspect="1"/>
          </p:cNvPicPr>
          <p:nvPr>
            <p:ph idx="1"/>
            <a:videoFile r:link="rId1"/>
          </p:nvPr>
        </p:nvPicPr>
        <p:blipFill>
          <a:blip r:embed="rId3"/>
          <a:stretch>
            <a:fillRect/>
          </a:stretch>
        </p:blipFill>
        <p:spPr>
          <a:xfrm>
            <a:off x="2639819" y="365125"/>
            <a:ext cx="6912362" cy="5180965"/>
          </a:xfrm>
          <a:prstGeom prst="rect">
            <a:avLst/>
          </a:prstGeom>
        </p:spPr>
      </p:pic>
    </p:spTree>
    <p:extLst>
      <p:ext uri="{BB962C8B-B14F-4D97-AF65-F5344CB8AC3E}">
        <p14:creationId xmlns:p14="http://schemas.microsoft.com/office/powerpoint/2010/main" val="986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22B2-93CA-4723-8A57-B76782237F25}"/>
              </a:ext>
            </a:extLst>
          </p:cNvPr>
          <p:cNvSpPr>
            <a:spLocks noGrp="1"/>
          </p:cNvSpPr>
          <p:nvPr>
            <p:ph type="ctrTitle"/>
          </p:nvPr>
        </p:nvSpPr>
        <p:spPr>
          <a:xfrm>
            <a:off x="1524000" y="3747911"/>
            <a:ext cx="9144000" cy="1308630"/>
          </a:xfrm>
        </p:spPr>
        <p:txBody>
          <a:bodyPr>
            <a:normAutofit fontScale="90000"/>
          </a:bodyPr>
          <a:lstStyle/>
          <a:p>
            <a:r>
              <a:rPr lang="en-GB" sz="7200" dirty="0">
                <a:latin typeface="Segoe Script" panose="020B0504020000000003" pitchFamily="34" charset="0"/>
              </a:rPr>
              <a:t>Collective Worship</a:t>
            </a:r>
            <a:br>
              <a:rPr lang="en-GB" sz="7200" dirty="0">
                <a:latin typeface="Segoe Script" panose="020B0504020000000003" pitchFamily="34" charset="0"/>
              </a:rPr>
            </a:br>
            <a:r>
              <a:rPr lang="en-GB" sz="7200" dirty="0">
                <a:latin typeface="Segoe Script" panose="020B0504020000000003" pitchFamily="34" charset="0"/>
              </a:rPr>
              <a:t>Friendship</a:t>
            </a:r>
            <a:br>
              <a:rPr lang="en-GB" sz="7200" dirty="0">
                <a:latin typeface="Segoe Script" panose="020B0504020000000003" pitchFamily="34" charset="0"/>
              </a:rPr>
            </a:br>
            <a:r>
              <a:rPr lang="en-GB" dirty="0"/>
              <a:t/>
            </a:r>
            <a:br>
              <a:rPr lang="en-GB" dirty="0"/>
            </a:br>
            <a:endParaRPr lang="en-GB" dirty="0"/>
          </a:p>
        </p:txBody>
      </p:sp>
      <p:pic>
        <p:nvPicPr>
          <p:cNvPr id="3" name="welcome (1)">
            <a:hlinkClick r:id="" action="ppaction://media"/>
            <a:extLst>
              <a:ext uri="{FF2B5EF4-FFF2-40B4-BE49-F238E27FC236}">
                <a16:creationId xmlns:a16="http://schemas.microsoft.com/office/drawing/2014/main" id="{B773BC54-ECBB-4AEC-944B-1BD615BF44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73195" y="5321135"/>
            <a:ext cx="609600" cy="609600"/>
          </a:xfrm>
          <a:prstGeom prst="rect">
            <a:avLst/>
          </a:prstGeom>
        </p:spPr>
      </p:pic>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127" y="4402226"/>
            <a:ext cx="2048256" cy="2048256"/>
          </a:xfrm>
          <a:prstGeom prst="rect">
            <a:avLst/>
          </a:prstGeom>
        </p:spPr>
      </p:pic>
    </p:spTree>
    <p:extLst>
      <p:ext uri="{BB962C8B-B14F-4D97-AF65-F5344CB8AC3E}">
        <p14:creationId xmlns:p14="http://schemas.microsoft.com/office/powerpoint/2010/main" val="1217412265"/>
      </p:ext>
    </p:extLst>
  </p:cSld>
  <p:clrMapOvr>
    <a:masterClrMapping/>
  </p:clrMapOvr>
  <mc:AlternateContent xmlns:mc="http://schemas.openxmlformats.org/markup-compatibility/2006" xmlns:p14="http://schemas.microsoft.com/office/powerpoint/2010/main">
    <mc:Choice Requires="p14">
      <p:transition spd="slow" p14:dur="2000" advTm="5228"/>
    </mc:Choice>
    <mc:Fallback xmlns="">
      <p:transition spd="slow" advTm="5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838200" y="1459225"/>
            <a:ext cx="10515600" cy="231463"/>
          </a:xfrm>
        </p:spPr>
        <p:txBody>
          <a:bodyPr>
            <a:normAutofit fontScale="90000"/>
          </a:bodyPr>
          <a:lstStyle/>
          <a:p>
            <a:r>
              <a:rPr lang="en-GB" dirty="0"/>
              <a:t/>
            </a:r>
            <a:br>
              <a:rPr lang="en-GB" dirty="0"/>
            </a:br>
            <a:r>
              <a:rPr lang="en-GB" sz="3300" dirty="0">
                <a:latin typeface="Segoe Script" panose="020B0504020000000003" pitchFamily="34" charset="0"/>
              </a:rPr>
              <a:t>Let us join together, making the sign of the cross as a sign that we about to talk to God.</a:t>
            </a:r>
          </a:p>
        </p:txBody>
      </p:sp>
      <p:sp>
        <p:nvSpPr>
          <p:cNvPr id="3" name="Content Placeholder 2">
            <a:extLst>
              <a:ext uri="{FF2B5EF4-FFF2-40B4-BE49-F238E27FC236}">
                <a16:creationId xmlns:a16="http://schemas.microsoft.com/office/drawing/2014/main" id="{8BE11003-1012-4893-979A-048AB86D0FE8}"/>
              </a:ext>
            </a:extLst>
          </p:cNvPr>
          <p:cNvSpPr>
            <a:spLocks noGrp="1"/>
          </p:cNvSpPr>
          <p:nvPr>
            <p:ph idx="1"/>
          </p:nvPr>
        </p:nvSpPr>
        <p:spPr>
          <a:xfrm>
            <a:off x="838200" y="2754494"/>
            <a:ext cx="10515600" cy="1068046"/>
          </a:xfrm>
        </p:spPr>
        <p:txBody>
          <a:bodyPr/>
          <a:lstStyle/>
          <a:p>
            <a:r>
              <a:rPr lang="en-GB" dirty="0">
                <a:latin typeface="Segoe Script" panose="020B0504020000000003" pitchFamily="34" charset="0"/>
              </a:rPr>
              <a:t>In the name of the Father, and of the Son, and of the Holy Spirit, Amen. </a:t>
            </a:r>
          </a:p>
        </p:txBody>
      </p:sp>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Segoe Script" panose="020B0504020000000003" pitchFamily="34" charset="0"/>
              </a:rPr>
              <a:t/>
            </a:r>
            <a:br>
              <a:rPr lang="en-GB" sz="4800" b="1" dirty="0">
                <a:latin typeface="Segoe Script" panose="020B0504020000000003" pitchFamily="34" charset="0"/>
              </a:rPr>
            </a:br>
            <a:r>
              <a:rPr lang="en-GB" sz="4800" b="1" dirty="0">
                <a:latin typeface="Segoe Script" panose="020B0504020000000003" pitchFamily="34" charset="0"/>
              </a:rPr>
              <a:t>WE GATHER</a:t>
            </a:r>
          </a:p>
        </p:txBody>
      </p:sp>
      <p:pic>
        <p:nvPicPr>
          <p:cNvPr id="11" name="Gather">
            <a:hlinkClick r:id="" action="ppaction://media"/>
            <a:extLst>
              <a:ext uri="{FF2B5EF4-FFF2-40B4-BE49-F238E27FC236}">
                <a16:creationId xmlns:a16="http://schemas.microsoft.com/office/drawing/2014/main" id="{8166D937-B6BB-4ED5-8DDE-59582BC530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97490" y="5398775"/>
            <a:ext cx="609600" cy="609600"/>
          </a:xfrm>
          <a:prstGeom prst="rect">
            <a:avLst/>
          </a:prstGeom>
        </p:spPr>
      </p:pic>
      <p:pic>
        <p:nvPicPr>
          <p:cNvPr id="1026" name="Picture 2" descr="Sign Of The Cross Child High Resolution Stock Photography and Images - Alamy">
            <a:extLst>
              <a:ext uri="{FF2B5EF4-FFF2-40B4-BE49-F238E27FC236}">
                <a16:creationId xmlns:a16="http://schemas.microsoft.com/office/drawing/2014/main" id="{639DDEA3-F3E3-4654-9456-4460F74EBA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564" b="13900"/>
          <a:stretch/>
        </p:blipFill>
        <p:spPr bwMode="auto">
          <a:xfrm>
            <a:off x="7375350" y="3429000"/>
            <a:ext cx="1685925" cy="18062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 food&#10;&#10;Description automatically generated">
            <a:extLst>
              <a:ext uri="{FF2B5EF4-FFF2-40B4-BE49-F238E27FC236}">
                <a16:creationId xmlns:a16="http://schemas.microsoft.com/office/drawing/2014/main" id="{3504E6CC-7A6E-49F5-A043-4F1CB894FD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137668"/>
            <a:ext cx="1148287" cy="1148287"/>
          </a:xfrm>
          <a:prstGeom prst="rect">
            <a:avLst/>
          </a:prstGeom>
        </p:spPr>
      </p:pic>
    </p:spTree>
    <p:extLst>
      <p:ext uri="{BB962C8B-B14F-4D97-AF65-F5344CB8AC3E}">
        <p14:creationId xmlns:p14="http://schemas.microsoft.com/office/powerpoint/2010/main" val="4023797014"/>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8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838200" y="3429000"/>
            <a:ext cx="10515600" cy="1325563"/>
          </a:xfrm>
        </p:spPr>
        <p:txBody>
          <a:bodyPr>
            <a:normAutofit fontScale="90000"/>
          </a:bodyPr>
          <a:lstStyle/>
          <a:p>
            <a:pPr algn="ctr"/>
            <a:r>
              <a:rPr lang="en-GB" b="1" dirty="0">
                <a:latin typeface="Segoe Script" panose="020B0504020000000003" pitchFamily="34" charset="0"/>
              </a:rPr>
              <a:t>WE LISTEN TO THE WORD OF GOD</a:t>
            </a:r>
            <a:br>
              <a:rPr lang="en-GB" b="1"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r>
              <a:rPr lang="en-GB" sz="3600" dirty="0">
                <a:latin typeface="Segoe Script" panose="020B0504020000000003" pitchFamily="34" charset="0"/>
              </a:rPr>
              <a:t>‘I thank my God for you, each time I think of you.’</a:t>
            </a:r>
            <a:br>
              <a:rPr lang="en-GB" sz="3600" dirty="0">
                <a:latin typeface="Segoe Script" panose="020B0504020000000003" pitchFamily="34" charset="0"/>
              </a:rPr>
            </a:br>
            <a:r>
              <a:rPr lang="en-GB" sz="3600" dirty="0">
                <a:latin typeface="Segoe Script" panose="020B0504020000000003" pitchFamily="34" charset="0"/>
              </a:rPr>
              <a:t/>
            </a:r>
            <a:br>
              <a:rPr lang="en-GB" sz="3600" dirty="0">
                <a:latin typeface="Segoe Script" panose="020B0504020000000003" pitchFamily="34" charset="0"/>
              </a:rPr>
            </a:br>
            <a:r>
              <a:rPr lang="en-GB" sz="3600" b="1" dirty="0">
                <a:latin typeface="Segoe Script" panose="020B0504020000000003" pitchFamily="34" charset="0"/>
              </a:rPr>
              <a:t>Philippians 1:3</a:t>
            </a:r>
          </a:p>
        </p:txBody>
      </p:sp>
      <p:pic>
        <p:nvPicPr>
          <p:cNvPr id="5" name="Picture 4" descr="A picture containing drawing, food&#10;&#10;Description automatically generated">
            <a:extLst>
              <a:ext uri="{FF2B5EF4-FFF2-40B4-BE49-F238E27FC236}">
                <a16:creationId xmlns:a16="http://schemas.microsoft.com/office/drawing/2014/main" id="{7C4520DB-68BC-4BC2-8191-CE3FA1EB3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854" y="279346"/>
            <a:ext cx="1325563" cy="1325563"/>
          </a:xfrm>
          <a:prstGeom prst="rect">
            <a:avLst/>
          </a:prstGeom>
        </p:spPr>
      </p:pic>
      <p:pic>
        <p:nvPicPr>
          <p:cNvPr id="3" name="Gospel">
            <a:hlinkClick r:id="" action="ppaction://media"/>
            <a:extLst>
              <a:ext uri="{FF2B5EF4-FFF2-40B4-BE49-F238E27FC236}">
                <a16:creationId xmlns:a16="http://schemas.microsoft.com/office/drawing/2014/main" id="{EEB14A3C-8785-49ED-A96E-3F70F516BC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52561" y="4976751"/>
            <a:ext cx="609600" cy="609600"/>
          </a:xfrm>
          <a:prstGeom prst="rect">
            <a:avLst/>
          </a:prstGeom>
        </p:spPr>
      </p:pic>
    </p:spTree>
    <p:extLst>
      <p:ext uri="{BB962C8B-B14F-4D97-AF65-F5344CB8AC3E}">
        <p14:creationId xmlns:p14="http://schemas.microsoft.com/office/powerpoint/2010/main" val="2260975496"/>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29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B122-BF3A-4E01-BE7F-A35B858C2547}"/>
              </a:ext>
            </a:extLst>
          </p:cNvPr>
          <p:cNvSpPr>
            <a:spLocks noGrp="1"/>
          </p:cNvSpPr>
          <p:nvPr>
            <p:ph type="title"/>
          </p:nvPr>
        </p:nvSpPr>
        <p:spPr/>
        <p:txBody>
          <a:bodyPr/>
          <a:lstStyle/>
          <a:p>
            <a:endParaRPr lang="en-GB"/>
          </a:p>
        </p:txBody>
      </p:sp>
      <p:pic>
        <p:nvPicPr>
          <p:cNvPr id="5" name="Picture 2" descr="Friendship Bible Verse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93806" y="474453"/>
            <a:ext cx="10004388" cy="5815051"/>
          </a:xfrm>
          <a:prstGeom prst="rect">
            <a:avLst/>
          </a:prstGeom>
          <a:noFill/>
          <a:extLst>
            <a:ext uri="{909E8E84-426E-40DD-AFC4-6F175D3DCCD1}">
              <a14:hiddenFill xmlns:a14="http://schemas.microsoft.com/office/drawing/2010/main">
                <a:solidFill>
                  <a:srgbClr val="FFFFFF"/>
                </a:solidFill>
              </a14:hiddenFill>
            </a:ext>
          </a:extLst>
        </p:spPr>
      </p:pic>
      <p:pic>
        <p:nvPicPr>
          <p:cNvPr id="3" name="River">
            <a:hlinkClick r:id="" action="ppaction://media"/>
            <a:extLst>
              <a:ext uri="{FF2B5EF4-FFF2-40B4-BE49-F238E27FC236}">
                <a16:creationId xmlns:a16="http://schemas.microsoft.com/office/drawing/2014/main" id="{4D4535CF-CBC7-44B0-8869-871B95AE22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58795" y="5523016"/>
            <a:ext cx="609600" cy="609600"/>
          </a:xfrm>
          <a:prstGeom prst="rect">
            <a:avLst/>
          </a:prstGeom>
        </p:spPr>
      </p:pic>
    </p:spTree>
    <p:extLst>
      <p:ext uri="{BB962C8B-B14F-4D97-AF65-F5344CB8AC3E}">
        <p14:creationId xmlns:p14="http://schemas.microsoft.com/office/powerpoint/2010/main" val="1010473348"/>
      </p:ext>
    </p:extLst>
  </p:cSld>
  <p:clrMapOvr>
    <a:masterClrMapping/>
  </p:clrMapOvr>
  <mc:AlternateContent xmlns:mc="http://schemas.openxmlformats.org/markup-compatibility/2006" xmlns:p14="http://schemas.microsoft.com/office/powerpoint/2010/main">
    <mc:Choice Requires="p14">
      <p:transition spd="slow" p14:dur="2000" advClick="0" advTm="46000"/>
    </mc:Choice>
    <mc:Fallback xmlns="">
      <p:transition spd="slow" advClick="0" advTm="4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5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1069623" y="3731811"/>
            <a:ext cx="10515600" cy="231463"/>
          </a:xfrm>
        </p:spPr>
        <p:txBody>
          <a:bodyPr>
            <a:noAutofit/>
          </a:bodyPr>
          <a:lstStyle/>
          <a:p>
            <a:r>
              <a:rPr lang="en-GB" sz="3500" dirty="0">
                <a:latin typeface="Segoe Script" panose="020B0504020000000003" pitchFamily="34" charset="0"/>
              </a:rPr>
              <a:t>The refrain is: </a:t>
            </a:r>
            <a:br>
              <a:rPr lang="en-GB" sz="3500" dirty="0">
                <a:latin typeface="Segoe Script" panose="020B0504020000000003" pitchFamily="34" charset="0"/>
              </a:rPr>
            </a:br>
            <a:r>
              <a:rPr lang="en-GB" sz="3500" dirty="0">
                <a:latin typeface="Segoe Script" panose="020B0504020000000003" pitchFamily="34" charset="0"/>
              </a:rPr>
              <a:t/>
            </a:r>
            <a:br>
              <a:rPr lang="en-GB" sz="3500" dirty="0">
                <a:latin typeface="Segoe Script" panose="020B0504020000000003" pitchFamily="34" charset="0"/>
              </a:rPr>
            </a:br>
            <a:r>
              <a:rPr lang="en-GB" sz="3500" b="1" dirty="0">
                <a:latin typeface="Segoe Script" panose="020B0504020000000003" pitchFamily="34" charset="0"/>
              </a:rPr>
              <a:t>I am able to love others because Jesus loves me. </a:t>
            </a:r>
            <a:br>
              <a:rPr lang="en-GB" sz="3500" b="1" dirty="0">
                <a:latin typeface="Segoe Script" panose="020B0504020000000003" pitchFamily="34" charset="0"/>
              </a:rPr>
            </a:br>
            <a:r>
              <a:rPr lang="en-GB" sz="3500" dirty="0">
                <a:latin typeface="Segoe Script" panose="020B0504020000000003" pitchFamily="34" charset="0"/>
              </a:rPr>
              <a:t/>
            </a:r>
            <a:br>
              <a:rPr lang="en-GB" sz="3500" dirty="0">
                <a:latin typeface="Segoe Script" panose="020B0504020000000003" pitchFamily="34" charset="0"/>
              </a:rPr>
            </a:br>
            <a:r>
              <a:rPr lang="en-GB" sz="3500" dirty="0">
                <a:latin typeface="Segoe Script" panose="020B0504020000000003" pitchFamily="34" charset="0"/>
              </a:rPr>
              <a:t/>
            </a:r>
            <a:br>
              <a:rPr lang="en-GB" sz="3500" dirty="0">
                <a:latin typeface="Segoe Script" panose="020B0504020000000003" pitchFamily="34" charset="0"/>
              </a:rPr>
            </a:br>
            <a:r>
              <a:rPr lang="en-GB" sz="3500" dirty="0">
                <a:latin typeface="Segoe Script" panose="020B0504020000000003" pitchFamily="34" charset="0"/>
              </a:rPr>
              <a:t>Amen. </a:t>
            </a:r>
          </a:p>
        </p:txBody>
      </p:sp>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Segoe Script" panose="020B0504020000000003" pitchFamily="34" charset="0"/>
              </a:rPr>
              <a:t/>
            </a:r>
            <a:br>
              <a:rPr lang="en-GB" sz="4800" b="1" dirty="0">
                <a:latin typeface="Segoe Script" panose="020B0504020000000003" pitchFamily="34" charset="0"/>
              </a:rPr>
            </a:br>
            <a:r>
              <a:rPr lang="en-GB" sz="4800" b="1" dirty="0">
                <a:latin typeface="Segoe Script" panose="020B0504020000000003" pitchFamily="34" charset="0"/>
              </a:rPr>
              <a:t>Let us pray together:</a:t>
            </a:r>
          </a:p>
        </p:txBody>
      </p:sp>
      <p:pic>
        <p:nvPicPr>
          <p:cNvPr id="6" name="Picture 5" descr="A picture containing drawing, food&#10;&#10;Description automatically generated">
            <a:extLst>
              <a:ext uri="{FF2B5EF4-FFF2-40B4-BE49-F238E27FC236}">
                <a16:creationId xmlns:a16="http://schemas.microsoft.com/office/drawing/2014/main" id="{9A4C1C1F-AD03-43F3-9848-34B976F7D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81473"/>
            <a:ext cx="1290069" cy="1290069"/>
          </a:xfrm>
          <a:prstGeom prst="rect">
            <a:avLst/>
          </a:prstGeom>
        </p:spPr>
      </p:pic>
      <p:pic>
        <p:nvPicPr>
          <p:cNvPr id="3" name="Bidding prayers">
            <a:hlinkClick r:id="" action="ppaction://media"/>
            <a:extLst>
              <a:ext uri="{FF2B5EF4-FFF2-40B4-BE49-F238E27FC236}">
                <a16:creationId xmlns:a16="http://schemas.microsoft.com/office/drawing/2014/main" id="{BE9AC294-3669-4200-8E9A-327C65F340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23169" y="4572989"/>
            <a:ext cx="609600" cy="609600"/>
          </a:xfrm>
          <a:prstGeom prst="rect">
            <a:avLst/>
          </a:prstGeom>
        </p:spPr>
      </p:pic>
    </p:spTree>
    <p:extLst>
      <p:ext uri="{BB962C8B-B14F-4D97-AF65-F5344CB8AC3E}">
        <p14:creationId xmlns:p14="http://schemas.microsoft.com/office/powerpoint/2010/main" val="2212911806"/>
      </p:ext>
    </p:extLst>
  </p:cSld>
  <p:clrMapOvr>
    <a:masterClrMapping/>
  </p:clrMapOvr>
  <mc:AlternateContent xmlns:mc="http://schemas.openxmlformats.org/markup-compatibility/2006" xmlns:p14="http://schemas.microsoft.com/office/powerpoint/2010/main">
    <mc:Choice Requires="p14">
      <p:transition spd="slow" p14:dur="2000" advClick="0" advTm="55000"/>
    </mc:Choice>
    <mc:Fallback xmlns="">
      <p:transition spd="slow" advClick="0" advTm="5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425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838200" y="560070"/>
            <a:ext cx="10515600" cy="5886450"/>
          </a:xfrm>
        </p:spPr>
        <p:txBody>
          <a:bodyPr>
            <a:noAutofit/>
          </a:bodyPr>
          <a:lstStyle/>
          <a:p>
            <a:pPr algn="ctr"/>
            <a:r>
              <a:rPr lang="en-GB" sz="4000" b="1" dirty="0">
                <a:latin typeface="Segoe Script" panose="020B0504020000000003" pitchFamily="34" charset="0"/>
              </a:rPr>
              <a:t>GO FORTH</a:t>
            </a:r>
            <a:r>
              <a:rPr lang="en-GB" sz="4000" dirty="0">
                <a:latin typeface="Segoe Script" panose="020B0504020000000003" pitchFamily="34" charset="0"/>
              </a:rPr>
              <a:t/>
            </a:r>
            <a:br>
              <a:rPr lang="en-GB" sz="4000" dirty="0">
                <a:latin typeface="Segoe Script" panose="020B0504020000000003" pitchFamily="34" charset="0"/>
              </a:rPr>
            </a:br>
            <a:r>
              <a:rPr lang="en-GB" sz="4000" dirty="0">
                <a:latin typeface="Segoe Script" panose="020B0504020000000003" pitchFamily="34" charset="0"/>
              </a:rPr>
              <a:t/>
            </a:r>
            <a:br>
              <a:rPr lang="en-GB" sz="4000" dirty="0">
                <a:latin typeface="Segoe Script" panose="020B0504020000000003" pitchFamily="34" charset="0"/>
              </a:rPr>
            </a:br>
            <a:r>
              <a:rPr lang="en-GB" sz="4000" dirty="0">
                <a:latin typeface="Segoe Script" panose="020B0504020000000003" pitchFamily="34" charset="0"/>
              </a:rPr>
              <a:t/>
            </a:r>
            <a:br>
              <a:rPr lang="en-GB" sz="4000" dirty="0">
                <a:latin typeface="Segoe Script" panose="020B0504020000000003" pitchFamily="34" charset="0"/>
              </a:rPr>
            </a:br>
            <a:r>
              <a:rPr lang="en-GB" sz="4000" dirty="0">
                <a:latin typeface="Segoe Script" panose="020B0504020000000003" pitchFamily="34" charset="0"/>
              </a:rPr>
              <a:t>Close your eyes. Tell God why you want to give thanks for this person…then whisper the person’s name. </a:t>
            </a:r>
            <a:br>
              <a:rPr lang="en-GB" sz="4000" dirty="0">
                <a:latin typeface="Segoe Script" panose="020B0504020000000003" pitchFamily="34" charset="0"/>
              </a:rPr>
            </a:br>
            <a:r>
              <a:rPr lang="en-GB" sz="4000" dirty="0">
                <a:latin typeface="Segoe Script" panose="020B0504020000000003" pitchFamily="34" charset="0"/>
              </a:rPr>
              <a:t/>
            </a:r>
            <a:br>
              <a:rPr lang="en-GB" sz="4000" dirty="0">
                <a:latin typeface="Segoe Script" panose="020B0504020000000003" pitchFamily="34" charset="0"/>
              </a:rPr>
            </a:br>
            <a:r>
              <a:rPr lang="en-GB" sz="4000" dirty="0">
                <a:latin typeface="Segoe Script" panose="020B0504020000000003" pitchFamily="34" charset="0"/>
              </a:rPr>
              <a:t>In the name of the Father, and of the Son, and of the Holy Spirit, Amen. </a:t>
            </a:r>
          </a:p>
        </p:txBody>
      </p:sp>
      <p:pic>
        <p:nvPicPr>
          <p:cNvPr id="5" name="Picture 4" descr="A picture containing drawing, food&#10;&#10;Description automatically generated">
            <a:extLst>
              <a:ext uri="{FF2B5EF4-FFF2-40B4-BE49-F238E27FC236}">
                <a16:creationId xmlns:a16="http://schemas.microsoft.com/office/drawing/2014/main" id="{DCA8A5FE-0F01-44D2-A4B1-985405D4A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872" y="249381"/>
            <a:ext cx="1156757" cy="1156757"/>
          </a:xfrm>
          <a:prstGeom prst="rect">
            <a:avLst/>
          </a:prstGeom>
        </p:spPr>
      </p:pic>
      <p:pic>
        <p:nvPicPr>
          <p:cNvPr id="3" name="Go forth (1)">
            <a:hlinkClick r:id="" action="ppaction://media"/>
            <a:extLst>
              <a:ext uri="{FF2B5EF4-FFF2-40B4-BE49-F238E27FC236}">
                <a16:creationId xmlns:a16="http://schemas.microsoft.com/office/drawing/2014/main" id="{4D5E6EAF-6615-455A-9A58-DBF2992271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25050" y="1101338"/>
            <a:ext cx="609600" cy="609600"/>
          </a:xfrm>
          <a:prstGeom prst="rect">
            <a:avLst/>
          </a:prstGeom>
        </p:spPr>
      </p:pic>
    </p:spTree>
    <p:extLst>
      <p:ext uri="{BB962C8B-B14F-4D97-AF65-F5344CB8AC3E}">
        <p14:creationId xmlns:p14="http://schemas.microsoft.com/office/powerpoint/2010/main" val="3157804288"/>
      </p:ext>
    </p:extLst>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4D8B-263C-4613-9715-EAFCA39BFD05}"/>
              </a:ext>
            </a:extLst>
          </p:cNvPr>
          <p:cNvSpPr>
            <a:spLocks noGrp="1"/>
          </p:cNvSpPr>
          <p:nvPr>
            <p:ph type="title"/>
          </p:nvPr>
        </p:nvSpPr>
        <p:spPr>
          <a:xfrm>
            <a:off x="945078" y="3338512"/>
            <a:ext cx="10515600" cy="1325563"/>
          </a:xfrm>
        </p:spPr>
        <p:txBody>
          <a:bodyPr>
            <a:normAutofit fontScale="90000"/>
          </a:bodyPr>
          <a:lstStyle/>
          <a:p>
            <a:pPr algn="ctr"/>
            <a:r>
              <a:rPr lang="en-GB" b="1" dirty="0">
                <a:latin typeface="Segoe Script" panose="020B0504020000000003" pitchFamily="34" charset="0"/>
              </a:rPr>
              <a:t>Final Hymn</a:t>
            </a:r>
            <a:br>
              <a:rPr lang="en-GB" b="1" dirty="0">
                <a:latin typeface="Segoe Script" panose="020B0504020000000003" pitchFamily="34" charset="0"/>
              </a:rPr>
            </a:br>
            <a:r>
              <a:rPr lang="en-GB" b="1" dirty="0">
                <a:latin typeface="Segoe Script" panose="020B0504020000000003" pitchFamily="34" charset="0"/>
              </a:rPr>
              <a:t>Join together in some ‘Whisper Singing’ of a new hymn.</a:t>
            </a:r>
            <a:br>
              <a:rPr lang="en-GB" b="1" dirty="0">
                <a:latin typeface="Segoe Script" panose="020B0504020000000003" pitchFamily="34" charset="0"/>
              </a:rPr>
            </a:br>
            <a:r>
              <a:rPr lang="en-GB" b="1" dirty="0">
                <a:latin typeface="Segoe Script" panose="020B0504020000000003" pitchFamily="34" charset="0"/>
              </a:rPr>
              <a:t>'Jesus put this song into our hearts’</a:t>
            </a:r>
            <a:r>
              <a:rPr lang="en-GB" dirty="0"/>
              <a:t/>
            </a:r>
            <a:br>
              <a:rPr lang="en-GB" dirty="0"/>
            </a:br>
            <a:r>
              <a:rPr lang="en-GB" dirty="0">
                <a:hlinkClick r:id="rId2"/>
              </a:rPr>
              <a:t>https://www.youtube.com/watch?v=rgKaXcpm4F8</a:t>
            </a:r>
            <a:endParaRPr lang="en-GB" dirty="0"/>
          </a:p>
        </p:txBody>
      </p:sp>
      <p:pic>
        <p:nvPicPr>
          <p:cNvPr id="5" name="Picture 4" descr="A picture containing drawing, food&#10;&#10;Description automatically generated">
            <a:extLst>
              <a:ext uri="{FF2B5EF4-FFF2-40B4-BE49-F238E27FC236}">
                <a16:creationId xmlns:a16="http://schemas.microsoft.com/office/drawing/2014/main" id="{7AF76A98-4404-4543-BD90-C24E45D4D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67" y="193962"/>
            <a:ext cx="1482437" cy="1482437"/>
          </a:xfrm>
          <a:prstGeom prst="rect">
            <a:avLst/>
          </a:prstGeom>
        </p:spPr>
      </p:pic>
    </p:spTree>
    <p:extLst>
      <p:ext uri="{BB962C8B-B14F-4D97-AF65-F5344CB8AC3E}">
        <p14:creationId xmlns:p14="http://schemas.microsoft.com/office/powerpoint/2010/main" val="3180088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184</Words>
  <Application>Microsoft Office PowerPoint</Application>
  <PresentationFormat>Widescreen</PresentationFormat>
  <Paragraphs>9</Paragraphs>
  <Slides>8</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Segoe Script</vt:lpstr>
      <vt:lpstr>Office Theme</vt:lpstr>
      <vt:lpstr>PowerPoint Presentation</vt:lpstr>
      <vt:lpstr>Collective Worship Friendship  </vt:lpstr>
      <vt:lpstr> Let us join together, making the sign of the cross as a sign that we about to talk to God.</vt:lpstr>
      <vt:lpstr>WE LISTEN TO THE WORD OF GOD  ‘I thank my God for you, each time I think of you.’  Philippians 1:3</vt:lpstr>
      <vt:lpstr>PowerPoint Presentation</vt:lpstr>
      <vt:lpstr>The refrain is:   I am able to love others because Jesus loves me.    Amen. </vt:lpstr>
      <vt:lpstr>GO FORTH   Close your eyes. Tell God why you want to give thanks for this person…then whisper the person’s name.   In the name of the Father, and of the Son, and of the Holy Spirit, Amen. </vt:lpstr>
      <vt:lpstr>Final Hymn Join together in some ‘Whisper Singing’ of a new hymn. 'Jesus put this song into our hearts’ https://www.youtube.com/watch?v=rgKaXcpm4F8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 Self-belief</dc:title>
  <dc:creator>Nikki Kane</dc:creator>
  <cp:lastModifiedBy>Ben Young</cp:lastModifiedBy>
  <cp:revision>45</cp:revision>
  <cp:lastPrinted>2020-09-10T13:26:35Z</cp:lastPrinted>
  <dcterms:created xsi:type="dcterms:W3CDTF">2020-09-08T10:25:36Z</dcterms:created>
  <dcterms:modified xsi:type="dcterms:W3CDTF">2020-09-23T13:34:48Z</dcterms:modified>
</cp:coreProperties>
</file>