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61" r:id="rId5"/>
    <p:sldId id="264" r:id="rId6"/>
    <p:sldId id="282" r:id="rId7"/>
    <p:sldId id="278" r:id="rId8"/>
    <p:sldId id="281" r:id="rId9"/>
    <p:sldId id="257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D735-817F-4452-AEBB-DB006487F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4A65B-E911-4D94-8E16-0283DADD5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C8F3D-9247-4AC1-B76A-6AB14AA6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66040-08F5-4149-937B-A25ABBE5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FCE59-EF13-4827-9AEC-5B817AC5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3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F047-89C3-4090-B490-6CC8CB36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1AA93-47E0-457C-BEB6-8443D812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A19A-295B-4B15-8600-7D180806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76396-B57D-4F6B-8D4A-93DC75D5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0E21-576D-47E3-9A5A-5EDC5E0B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4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C742F-BE08-4BB2-9445-ECD02B077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34D8D-3AA0-4E70-A688-7156C3ACA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1E13-502E-4613-B3C3-0943B630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3C07-C81D-433D-9977-CA12B7A8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E234-4299-48E6-A484-F3D41055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1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F82D-4D30-472F-B74A-3509A12B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52E4-C5DA-46EF-A7E6-C801EB8E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883D-D15C-46D6-AACF-CF8D1D71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1D04-4294-4B04-A141-2FA95339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8E0E1-8352-441A-A179-F8A234E0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3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6F6E-92D3-4A11-BF6B-ED9760A6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74677-AA4F-4591-9777-ED41F629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3621-2459-43BB-A56A-9F3199B3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F4558-C356-4AE4-92B6-C580E0BD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B939D-72B1-4E50-AF96-E25625AA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6D5E-DC71-4E67-86A0-564954D7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65FEA-F9E8-4431-807A-D95516DFF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9D77B-CC65-4AD4-8EC3-9C5D15C0A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1707E-F2A5-40A8-8AB6-58863994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091BE-D033-4A59-819F-505A6F3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913A2-4A3F-490C-A1D1-2587B4A2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11BE-EBF6-4FF5-B296-F595E36E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107F4-5049-4EA0-A2C9-CD9F7A50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E5F35-2128-4391-B36A-0D4DD592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97AA1-1EE9-424E-B95E-DE6A0EAD0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6B390-0DA7-452F-9A37-C8EA96FEB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AB6641-329C-4967-B0BF-6CB1CD5F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67327-AEED-4086-AFEC-09203FEE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6C64D-3636-4DC3-B0E6-525BFBB1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1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AB8B-3FFD-45D0-848E-31EC1C86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7CCED-D8E3-4F7C-B7EE-7E9F0883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D1438-E0C4-47DC-8684-C7341F59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A143A-A762-4294-87FF-C20B4ACF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8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A9669-4D07-4DA8-9EED-E9637DC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EA872-2066-4E05-8AFA-30154090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5EF60-D0A3-4256-9911-AC7C4495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A53D-3624-4952-8674-2B7C34D1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9EB50-473F-4027-A1C4-D2BA382C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F4007-5653-479D-AED4-F2FD8066D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E3621-A250-4DB0-9E7B-9F387102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9993D-42B8-4E53-A17B-1457BB4C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B2CFA-1666-4D2D-B0AE-497F9909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6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6299-5885-48D4-B46F-9EF06F88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CA7C2-DED1-4193-9951-28B0A72A3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21035-05C5-4929-AD51-4A0437950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17044-5130-41FE-BAB4-6076D55D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5C5D4-5FB8-4428-B91F-92B439E6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DFD2-C975-43F5-BED8-4152FF0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5FFED-FD3A-4C59-ABD4-A3231F5B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B495-2259-4145-8750-233051ABE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578F6-7FDE-45DA-844B-A0272C61C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40C3-7B60-4567-B1CE-9682C11359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48E90-9236-48A4-A6A1-BA3F7BD9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089AA-1709-42C4-8B17-95F58B3CE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4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1oNP4vaW_c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9_M7IGQDjI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I1G-jBSTF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un9t5Z_zH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542F-DBB3-4CBE-8D86-BED23169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Everyday God">
            <a:hlinkClick r:id="" action="ppaction://media"/>
            <a:extLst>
              <a:ext uri="{FF2B5EF4-FFF2-40B4-BE49-F238E27FC236}">
                <a16:creationId xmlns:a16="http://schemas.microsoft.com/office/drawing/2014/main" id="{ACB25A12-38EC-46D3-B0C5-AA5084BDC1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9819" y="365125"/>
            <a:ext cx="6912362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22B2-93CA-4723-8A57-B76782237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0370"/>
            <a:ext cx="9144000" cy="130863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Segoe Script" panose="020B0504020000000003" pitchFamily="34" charset="0"/>
              </a:rPr>
              <a:t>Collective Worship</a:t>
            </a:r>
            <a:br>
              <a:rPr lang="en-GB" sz="7200" dirty="0">
                <a:latin typeface="Segoe Script" panose="020B0504020000000003" pitchFamily="34" charset="0"/>
              </a:rPr>
            </a:br>
            <a:r>
              <a:rPr lang="en-GB" sz="7200" dirty="0">
                <a:latin typeface="Segoe Script" panose="020B0504020000000003" pitchFamily="34" charset="0"/>
              </a:rPr>
              <a:t>Patience</a:t>
            </a:r>
            <a:br>
              <a:rPr lang="en-GB" dirty="0"/>
            </a:br>
            <a:endParaRPr lang="en-GB" dirty="0"/>
          </a:p>
        </p:txBody>
      </p:sp>
      <p:pic>
        <p:nvPicPr>
          <p:cNvPr id="3" name="welcome (1)">
            <a:hlinkClick r:id="" action="ppaction://media"/>
            <a:extLst>
              <a:ext uri="{FF2B5EF4-FFF2-40B4-BE49-F238E27FC236}">
                <a16:creationId xmlns:a16="http://schemas.microsoft.com/office/drawing/2014/main" id="{B773BC54-ECBB-4AEC-944B-1BD615BF4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3195" y="5321135"/>
            <a:ext cx="609600" cy="609600"/>
          </a:xfrm>
          <a:prstGeom prst="rect">
            <a:avLst/>
          </a:prstGeom>
        </p:spPr>
      </p:pic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42991A4-7D4D-4FBB-9001-C91FAD39C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6" y="2977187"/>
            <a:ext cx="2048256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30BF-9AD7-4DAF-AA8F-D7F107C8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225"/>
            <a:ext cx="10515600" cy="2314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3300" dirty="0">
                <a:latin typeface="Segoe Script" panose="020B0504020000000003" pitchFamily="34" charset="0"/>
              </a:rPr>
              <a:t>Let us join together, making the sign of the cross as a sign that we about to talk to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1003-1012-4893-979A-048AB86D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494"/>
            <a:ext cx="10515600" cy="1068046"/>
          </a:xfrm>
        </p:spPr>
        <p:txBody>
          <a:bodyPr/>
          <a:lstStyle/>
          <a:p>
            <a:r>
              <a:rPr lang="en-GB" dirty="0">
                <a:latin typeface="Segoe Script" panose="020B0504020000000003" pitchFamily="34" charset="0"/>
              </a:rPr>
              <a:t>In the name of the Father, and of the Son, and of the Holy Spirit, Amen.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8207BC-CF62-4024-B882-92D19B1BCD15}"/>
              </a:ext>
            </a:extLst>
          </p:cNvPr>
          <p:cNvSpPr txBox="1">
            <a:spLocks/>
          </p:cNvSpPr>
          <p:nvPr/>
        </p:nvSpPr>
        <p:spPr>
          <a:xfrm>
            <a:off x="990600" y="497461"/>
            <a:ext cx="10515600" cy="429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4800" b="1" dirty="0">
                <a:latin typeface="Segoe Script" panose="020B0504020000000003" pitchFamily="34" charset="0"/>
              </a:rPr>
            </a:br>
            <a:r>
              <a:rPr lang="en-GB" sz="4800" b="1" dirty="0">
                <a:latin typeface="Segoe Script" panose="020B0504020000000003" pitchFamily="34" charset="0"/>
              </a:rPr>
              <a:t>WE GATHER</a:t>
            </a:r>
          </a:p>
        </p:txBody>
      </p:sp>
      <p:pic>
        <p:nvPicPr>
          <p:cNvPr id="11" name="Gather">
            <a:hlinkClick r:id="" action="ppaction://media"/>
            <a:extLst>
              <a:ext uri="{FF2B5EF4-FFF2-40B4-BE49-F238E27FC236}">
                <a16:creationId xmlns:a16="http://schemas.microsoft.com/office/drawing/2014/main" id="{8166D937-B6BB-4ED5-8DDE-59582BC53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7490" y="5398775"/>
            <a:ext cx="609600" cy="609600"/>
          </a:xfrm>
          <a:prstGeom prst="rect">
            <a:avLst/>
          </a:prstGeom>
        </p:spPr>
      </p:pic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42991A4-7D4D-4FBB-9001-C91FAD39CEF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2" y="324124"/>
            <a:ext cx="850175" cy="850175"/>
          </a:xfrm>
          <a:prstGeom prst="rect">
            <a:avLst/>
          </a:prstGeom>
        </p:spPr>
      </p:pic>
      <p:pic>
        <p:nvPicPr>
          <p:cNvPr id="1026" name="Picture 2" descr="Sign Of The Cross Child High Resolution Stock Photography and Images - Alamy">
            <a:extLst>
              <a:ext uri="{FF2B5EF4-FFF2-40B4-BE49-F238E27FC236}">
                <a16:creationId xmlns:a16="http://schemas.microsoft.com/office/drawing/2014/main" id="{61861B79-6ACF-42BB-9783-2E5905523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9" b="6507"/>
          <a:stretch/>
        </p:blipFill>
        <p:spPr bwMode="auto">
          <a:xfrm>
            <a:off x="4790193" y="4188178"/>
            <a:ext cx="1685925" cy="21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88" y="2891863"/>
            <a:ext cx="10158811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000" b="1" dirty="0">
                <a:latin typeface="Segoe Script" panose="020B0504020000000003" pitchFamily="34" charset="0"/>
              </a:rPr>
            </a:br>
            <a:br>
              <a:rPr lang="en-GB" sz="6000" b="1" dirty="0">
                <a:latin typeface="Segoe Script" panose="020B0504020000000003" pitchFamily="34" charset="0"/>
              </a:rPr>
            </a:br>
            <a:r>
              <a:rPr lang="en-GB" sz="6000" b="1" dirty="0">
                <a:latin typeface="Segoe Script" panose="020B0504020000000003" pitchFamily="34" charset="0"/>
              </a:rPr>
              <a:t>WE LISTEN TO THE WORD OF GOD</a:t>
            </a:r>
            <a:br>
              <a:rPr lang="en-GB" sz="6000" b="1" dirty="0">
                <a:latin typeface="Segoe Script" panose="020B0504020000000003" pitchFamily="34" charset="0"/>
              </a:rPr>
            </a:br>
            <a:r>
              <a:rPr lang="en-GB" sz="6000" b="1" dirty="0">
                <a:latin typeface="Segoe Script" panose="020B0504020000000003" pitchFamily="34" charset="0"/>
              </a:rPr>
              <a:t>‘Be completely humble and gentle; be patient, bearing with one another in love.’</a:t>
            </a:r>
            <a:br>
              <a:rPr lang="en-GB" sz="6000" b="1" dirty="0">
                <a:latin typeface="Segoe Script" panose="020B0504020000000003" pitchFamily="34" charset="0"/>
              </a:rPr>
            </a:br>
            <a:br>
              <a:rPr lang="en-GB" sz="6000" b="1" dirty="0">
                <a:latin typeface="Segoe Script" panose="020B0504020000000003" pitchFamily="34" charset="0"/>
              </a:rPr>
            </a:br>
            <a:r>
              <a:rPr lang="en-GB" sz="6000" b="1" dirty="0">
                <a:latin typeface="Segoe Script" panose="020B0504020000000003" pitchFamily="34" charset="0"/>
              </a:rPr>
              <a:t>Ephesians 4:2</a:t>
            </a:r>
            <a:br>
              <a:rPr lang="en-GB" b="1" dirty="0"/>
            </a:br>
            <a:br>
              <a:rPr lang="en-GB" sz="6600" dirty="0">
                <a:latin typeface="Segoe Script" panose="020B0504020000000003" pitchFamily="34" charset="0"/>
              </a:rPr>
            </a:br>
            <a:br>
              <a:rPr lang="en-GB" sz="6000" dirty="0">
                <a:latin typeface="Segoe Script" panose="020B0504020000000003" pitchFamily="34" charset="0"/>
              </a:rPr>
            </a:br>
            <a:endParaRPr lang="en-GB" sz="2200" dirty="0">
              <a:latin typeface="Segoe Script" panose="020B0504020000000003" pitchFamily="34" charset="0"/>
            </a:endParaRP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42991A4-7D4D-4FBB-9001-C91FAD39C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1" y="1353010"/>
            <a:ext cx="1024128" cy="1024128"/>
          </a:xfrm>
          <a:prstGeom prst="rect">
            <a:avLst/>
          </a:prstGeom>
        </p:spPr>
      </p:pic>
      <p:pic>
        <p:nvPicPr>
          <p:cNvPr id="4" name="Glebe Court, Lych Gate 12">
            <a:hlinkClick r:id="" action="ppaction://media"/>
            <a:extLst>
              <a:ext uri="{FF2B5EF4-FFF2-40B4-BE49-F238E27FC236}">
                <a16:creationId xmlns:a16="http://schemas.microsoft.com/office/drawing/2014/main" id="{5FDC5F5D-79AB-4D99-8534-BF18887D8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8756" y="4298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9BF4-1B5D-4204-9816-9B811F6E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7" y="0"/>
            <a:ext cx="10515600" cy="1907085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Segoe Script" panose="020B0504020000000003" pitchFamily="34" charset="0"/>
              </a:rPr>
              <a:t>RESPOND</a:t>
            </a:r>
            <a:br>
              <a:rPr lang="en-GB" sz="4000" dirty="0">
                <a:latin typeface="Segoe Script" panose="020B0504020000000003" pitchFamily="34" charset="0"/>
              </a:rPr>
            </a:br>
            <a:r>
              <a:rPr lang="en-GB" sz="4000" dirty="0">
                <a:latin typeface="Segoe Script" panose="020B0504020000000003" pitchFamily="34" charset="0"/>
              </a:rPr>
              <a:t>The Story of Job – </a:t>
            </a:r>
            <a:br>
              <a:rPr lang="en-GB" sz="4000" dirty="0">
                <a:latin typeface="Segoe Script" panose="020B0504020000000003" pitchFamily="34" charset="0"/>
              </a:rPr>
            </a:br>
            <a:r>
              <a:rPr lang="en-GB" sz="4000" dirty="0">
                <a:latin typeface="Segoe Script" panose="020B0504020000000003" pitchFamily="34" charset="0"/>
              </a:rPr>
              <a:t>A Very Patient Man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42991A4-7D4D-4FBB-9001-C91FAD39C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6" y="279188"/>
            <a:ext cx="2048256" cy="2048256"/>
          </a:xfrm>
          <a:prstGeom prst="rect">
            <a:avLst/>
          </a:prstGeom>
        </p:spPr>
      </p:pic>
      <p:pic>
        <p:nvPicPr>
          <p:cNvPr id="4" name="Online Media 3" title="A Story about Job: A Patient Man from Uz">
            <a:hlinkClick r:id="" action="ppaction://media"/>
            <a:extLst>
              <a:ext uri="{FF2B5EF4-FFF2-40B4-BE49-F238E27FC236}">
                <a16:creationId xmlns:a16="http://schemas.microsoft.com/office/drawing/2014/main" id="{77DE60CC-3246-442C-9DDB-0564FF50C4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1516" y="1749906"/>
            <a:ext cx="8700911" cy="48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Script" panose="020B0504020000000003" pitchFamily="34" charset="0"/>
              </a:rPr>
              <a:t>Learn how to sign ‘Patience’…</a:t>
            </a:r>
          </a:p>
        </p:txBody>
      </p:sp>
      <p:pic>
        <p:nvPicPr>
          <p:cNvPr id="4" name="Online Media 3" title="How to Say Patience in Sign Language">
            <a:hlinkClick r:id="" action="ppaction://media"/>
            <a:extLst>
              <a:ext uri="{FF2B5EF4-FFF2-40B4-BE49-F238E27FC236}">
                <a16:creationId xmlns:a16="http://schemas.microsoft.com/office/drawing/2014/main" id="{068364FA-8C40-4C56-A1BC-6567185DA3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4362" y="1418763"/>
            <a:ext cx="8619772" cy="48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9BF4-1B5D-4204-9816-9B811F6E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21" y="1704622"/>
            <a:ext cx="11478812" cy="4741898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Segoe Script" panose="020B0504020000000003" pitchFamily="34" charset="0"/>
              </a:rPr>
              <a:t>GO FORTH</a:t>
            </a:r>
            <a:br>
              <a:rPr lang="en-GB" sz="4000" dirty="0">
                <a:latin typeface="Segoe Script" panose="020B0504020000000003" pitchFamily="34" charset="0"/>
              </a:rPr>
            </a:br>
            <a:br>
              <a:rPr lang="en-GB" sz="4000" dirty="0">
                <a:latin typeface="Segoe Script" panose="020B0504020000000003" pitchFamily="34" charset="0"/>
              </a:rPr>
            </a:br>
            <a:br>
              <a:rPr lang="en-GB" sz="4000" dirty="0">
                <a:latin typeface="Segoe Script" panose="020B0504020000000003" pitchFamily="34" charset="0"/>
              </a:rPr>
            </a:br>
            <a:br>
              <a:rPr lang="en-GB" sz="4000" dirty="0">
                <a:latin typeface="Segoe Script" panose="020B0504020000000003" pitchFamily="34" charset="0"/>
              </a:rPr>
            </a:br>
            <a:r>
              <a:rPr lang="en-GB" sz="4000" dirty="0">
                <a:latin typeface="Segoe Script" panose="020B0504020000000003" pitchFamily="34" charset="0"/>
              </a:rPr>
              <a:t>When do you find it hard to be patient?  Is there anyone who makes you feel impatient?  Perhaps a sibling, or someone in your class. Do you find it hard to wait for something you want? </a:t>
            </a:r>
            <a:br>
              <a:rPr lang="en-GB" sz="4000" dirty="0">
                <a:latin typeface="Segoe Script" panose="020B0504020000000003" pitchFamily="34" charset="0"/>
              </a:rPr>
            </a:br>
            <a:r>
              <a:rPr lang="en-GB" sz="4000" dirty="0">
                <a:latin typeface="Segoe Script" panose="020B0504020000000003" pitchFamily="34" charset="0"/>
              </a:rPr>
              <a:t>Ask God to help you be more patient. </a:t>
            </a:r>
            <a:br>
              <a:rPr lang="en-GB" sz="4000" dirty="0">
                <a:latin typeface="Segoe Script" panose="020B0504020000000003" pitchFamily="34" charset="0"/>
              </a:rPr>
            </a:br>
            <a:br>
              <a:rPr lang="en-GB" sz="4000" dirty="0">
                <a:latin typeface="Segoe Script" panose="020B0504020000000003" pitchFamily="34" charset="0"/>
              </a:rPr>
            </a:br>
            <a:br>
              <a:rPr lang="en-GB" sz="4000" dirty="0">
                <a:latin typeface="Segoe Script" panose="020B0504020000000003" pitchFamily="34" charset="0"/>
              </a:rPr>
            </a:br>
            <a:endParaRPr lang="en-GB" sz="4000" dirty="0">
              <a:latin typeface="Segoe Script" panose="020B0504020000000003" pitchFamily="34" charset="0"/>
            </a:endParaRP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42991A4-7D4D-4FBB-9001-C91FAD39C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1" y="326690"/>
            <a:ext cx="1264604" cy="1264604"/>
          </a:xfrm>
          <a:prstGeom prst="rect">
            <a:avLst/>
          </a:prstGeom>
        </p:spPr>
      </p:pic>
      <p:pic>
        <p:nvPicPr>
          <p:cNvPr id="3" name="Glebe Court, Lych Gate 13">
            <a:hlinkClick r:id="" action="ppaction://media"/>
            <a:extLst>
              <a:ext uri="{FF2B5EF4-FFF2-40B4-BE49-F238E27FC236}">
                <a16:creationId xmlns:a16="http://schemas.microsoft.com/office/drawing/2014/main" id="{E75B3D7E-A679-4403-AC79-FFF0A22B8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2311" y="866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9BF4-1B5D-4204-9816-9B811F6E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1691076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>
                <a:latin typeface="Segoe Script" panose="020B0504020000000003" pitchFamily="34" charset="0"/>
              </a:rPr>
              <a:t>Final Prayer</a:t>
            </a:r>
            <a:br>
              <a:rPr lang="en-GB" sz="3000" dirty="0">
                <a:latin typeface="Segoe Script" panose="020B0504020000000003" pitchFamily="34" charset="0"/>
              </a:rPr>
            </a:br>
            <a:br>
              <a:rPr lang="en-GB" sz="3000" dirty="0">
                <a:latin typeface="Segoe Script" panose="020B0504020000000003" pitchFamily="34" charset="0"/>
              </a:rPr>
            </a:br>
            <a:r>
              <a:rPr lang="en-GB" sz="3000" dirty="0">
                <a:latin typeface="Segoe Script" panose="020B0504020000000003" pitchFamily="34" charset="0"/>
              </a:rPr>
              <a:t>Let us pray together:</a:t>
            </a:r>
            <a:br>
              <a:rPr lang="en-GB" sz="3000" dirty="0">
                <a:latin typeface="Segoe Script" panose="020B0504020000000003" pitchFamily="34" charset="0"/>
              </a:rPr>
            </a:br>
            <a:br>
              <a:rPr lang="en-GB" sz="3000" dirty="0">
                <a:latin typeface="Segoe Script" panose="020B0504020000000003" pitchFamily="34" charset="0"/>
              </a:rPr>
            </a:br>
            <a:br>
              <a:rPr lang="en-GB" sz="4000" dirty="0">
                <a:latin typeface="Segoe Script" panose="020B0504020000000003" pitchFamily="34" charset="0"/>
              </a:rPr>
            </a:br>
            <a:br>
              <a:rPr lang="en-GB" sz="4000" dirty="0">
                <a:latin typeface="Segoe Script" panose="020B0504020000000003" pitchFamily="34" charset="0"/>
              </a:rPr>
            </a:br>
            <a:endParaRPr lang="en-GB" sz="4000" dirty="0">
              <a:latin typeface="Segoe Script" panose="020B0504020000000003" pitchFamily="34" charset="0"/>
            </a:endParaRPr>
          </a:p>
        </p:txBody>
      </p:sp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42991A4-7D4D-4FBB-9001-C91FAD39C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8" y="184186"/>
            <a:ext cx="1578310" cy="1578310"/>
          </a:xfrm>
          <a:prstGeom prst="rect">
            <a:avLst/>
          </a:prstGeom>
        </p:spPr>
      </p:pic>
      <p:pic>
        <p:nvPicPr>
          <p:cNvPr id="1028" name="Picture 4" descr="Patience | Faith prayer, Inspirational prayers, Prayer quotes">
            <a:extLst>
              <a:ext uri="{FF2B5EF4-FFF2-40B4-BE49-F238E27FC236}">
                <a16:creationId xmlns:a16="http://schemas.microsoft.com/office/drawing/2014/main" id="{033D3215-C0FF-4924-A667-ED48A0A9D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"/>
          <a:stretch/>
        </p:blipFill>
        <p:spPr bwMode="auto">
          <a:xfrm>
            <a:off x="2508780" y="1708776"/>
            <a:ext cx="7504465" cy="47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lebe Court, Lych Gate 14">
            <a:hlinkClick r:id="" action="ppaction://media"/>
            <a:extLst>
              <a:ext uri="{FF2B5EF4-FFF2-40B4-BE49-F238E27FC236}">
                <a16:creationId xmlns:a16="http://schemas.microsoft.com/office/drawing/2014/main" id="{F78D9EF5-2E22-4A37-B257-7318FF072A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245" y="204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7000"/>
    </mc:Choice>
    <mc:Fallback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4D8B-263C-4613-9715-EAFCA39B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4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Segoe Script" panose="020B0504020000000003" pitchFamily="34" charset="0"/>
              </a:rPr>
              <a:t>Final Song</a:t>
            </a:r>
            <a:br>
              <a:rPr lang="en-GB" b="1" dirty="0">
                <a:latin typeface="Segoe Script" panose="020B0504020000000003" pitchFamily="34" charset="0"/>
              </a:rPr>
            </a:br>
            <a:r>
              <a:rPr lang="en-GB" sz="3300" b="1" dirty="0">
                <a:latin typeface="Segoe Script" panose="020B0504020000000003" pitchFamily="34" charset="0"/>
              </a:rPr>
              <a:t>Join together in some ‘Whisper Singing’. </a:t>
            </a:r>
            <a:br>
              <a:rPr lang="en-GB" b="1" dirty="0">
                <a:latin typeface="Segoe Script" panose="020B0504020000000003" pitchFamily="34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1E68D-06C1-4EEE-B603-28680D4F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19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nline Media 4" title="Those Who Wait-PATIENCE (Amber Sky Records)">
            <a:hlinkClick r:id="" action="ppaction://media"/>
            <a:extLst>
              <a:ext uri="{FF2B5EF4-FFF2-40B4-BE49-F238E27FC236}">
                <a16:creationId xmlns:a16="http://schemas.microsoft.com/office/drawing/2014/main" id="{EBCFEB5C-8AED-4AF6-B6D8-84F142851D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7750" y="2346485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36</Words>
  <Application>Microsoft Office PowerPoint</Application>
  <PresentationFormat>Widescreen</PresentationFormat>
  <Paragraphs>10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Office Theme</vt:lpstr>
      <vt:lpstr>PowerPoint Presentation</vt:lpstr>
      <vt:lpstr>Collective Worship Patience </vt:lpstr>
      <vt:lpstr> Let us join together, making the sign of the cross as a sign that we about to talk to God.</vt:lpstr>
      <vt:lpstr>  WE LISTEN TO THE WORD OF GOD ‘Be completely humble and gentle; be patient, bearing with one another in love.’  Ephesians 4:2   </vt:lpstr>
      <vt:lpstr>RESPOND The Story of Job –  A Very Patient Man</vt:lpstr>
      <vt:lpstr>Learn how to sign ‘Patience’…</vt:lpstr>
      <vt:lpstr>GO FORTH    When do you find it hard to be patient?  Is there anyone who makes you feel impatient?  Perhaps a sibling, or someone in your class. Do you find it hard to wait for something you want?  Ask God to help you be more patient.    </vt:lpstr>
      <vt:lpstr>Final Prayer  Let us pray together:    </vt:lpstr>
      <vt:lpstr>Final Song Join together in some ‘Whisper Singing’.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 Self-belief</dc:title>
  <dc:creator>Nikki Kane</dc:creator>
  <cp:lastModifiedBy>Nikki Kane</cp:lastModifiedBy>
  <cp:revision>51</cp:revision>
  <cp:lastPrinted>2020-09-17T09:28:39Z</cp:lastPrinted>
  <dcterms:created xsi:type="dcterms:W3CDTF">2020-09-08T10:25:36Z</dcterms:created>
  <dcterms:modified xsi:type="dcterms:W3CDTF">2020-09-28T11:57:13Z</dcterms:modified>
</cp:coreProperties>
</file>