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8" r:id="rId4"/>
    <p:sldId id="259" r:id="rId5"/>
    <p:sldId id="266" r:id="rId6"/>
    <p:sldId id="261" r:id="rId7"/>
    <p:sldId id="263" r:id="rId8"/>
    <p:sldId id="267" r:id="rId9"/>
    <p:sldId id="264" r:id="rId10"/>
    <p:sldId id="260"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5" d="100"/>
          <a:sy n="85" d="100"/>
        </p:scale>
        <p:origin x="7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D735-817F-4452-AEBB-DB006487F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4A65B-E911-4D94-8E16-0283DADD5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8C8F3D-9247-4AC1-B76A-6AB14AA60FBD}"/>
              </a:ext>
            </a:extLst>
          </p:cNvPr>
          <p:cNvSpPr>
            <a:spLocks noGrp="1"/>
          </p:cNvSpPr>
          <p:nvPr>
            <p:ph type="dt" sz="half" idx="10"/>
          </p:nvPr>
        </p:nvSpPr>
        <p:spPr/>
        <p:txBody>
          <a:bodyPr/>
          <a:lstStyle/>
          <a:p>
            <a:fld id="{A39640C3-7B60-4567-B1CE-9682C113590A}" type="datetimeFigureOut">
              <a:rPr lang="en-GB" smtClean="0"/>
              <a:t>08/09/2020</a:t>
            </a:fld>
            <a:endParaRPr lang="en-GB"/>
          </a:p>
        </p:txBody>
      </p:sp>
      <p:sp>
        <p:nvSpPr>
          <p:cNvPr id="5" name="Footer Placeholder 4">
            <a:extLst>
              <a:ext uri="{FF2B5EF4-FFF2-40B4-BE49-F238E27FC236}">
                <a16:creationId xmlns:a16="http://schemas.microsoft.com/office/drawing/2014/main" id="{0E566040-08F5-4149-937B-A25ABBE5C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FCE59-EF13-4827-9AEC-5B817AC5BCE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7318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F047-89C3-4090-B490-6CC8CB36BC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1AA93-47E0-457C-BEB6-8443D812B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FA19A-295B-4B15-8600-7D180806B32A}"/>
              </a:ext>
            </a:extLst>
          </p:cNvPr>
          <p:cNvSpPr>
            <a:spLocks noGrp="1"/>
          </p:cNvSpPr>
          <p:nvPr>
            <p:ph type="dt" sz="half" idx="10"/>
          </p:nvPr>
        </p:nvSpPr>
        <p:spPr/>
        <p:txBody>
          <a:bodyPr/>
          <a:lstStyle/>
          <a:p>
            <a:fld id="{A39640C3-7B60-4567-B1CE-9682C113590A}" type="datetimeFigureOut">
              <a:rPr lang="en-GB" smtClean="0"/>
              <a:t>08/09/2020</a:t>
            </a:fld>
            <a:endParaRPr lang="en-GB"/>
          </a:p>
        </p:txBody>
      </p:sp>
      <p:sp>
        <p:nvSpPr>
          <p:cNvPr id="5" name="Footer Placeholder 4">
            <a:extLst>
              <a:ext uri="{FF2B5EF4-FFF2-40B4-BE49-F238E27FC236}">
                <a16:creationId xmlns:a16="http://schemas.microsoft.com/office/drawing/2014/main" id="{B9576396-B57D-4F6B-8D4A-93DC75D56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E0E21-576D-47E3-9A5A-5EDC5E0B8888}"/>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7458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C742F-BE08-4BB2-9445-ECD02B07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334D8D-3AA0-4E70-A688-7156C3ACA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F1E13-502E-4613-B3C3-0943B6301F42}"/>
              </a:ext>
            </a:extLst>
          </p:cNvPr>
          <p:cNvSpPr>
            <a:spLocks noGrp="1"/>
          </p:cNvSpPr>
          <p:nvPr>
            <p:ph type="dt" sz="half" idx="10"/>
          </p:nvPr>
        </p:nvSpPr>
        <p:spPr/>
        <p:txBody>
          <a:bodyPr/>
          <a:lstStyle/>
          <a:p>
            <a:fld id="{A39640C3-7B60-4567-B1CE-9682C113590A}" type="datetimeFigureOut">
              <a:rPr lang="en-GB" smtClean="0"/>
              <a:t>08/09/2020</a:t>
            </a:fld>
            <a:endParaRPr lang="en-GB"/>
          </a:p>
        </p:txBody>
      </p:sp>
      <p:sp>
        <p:nvSpPr>
          <p:cNvPr id="5" name="Footer Placeholder 4">
            <a:extLst>
              <a:ext uri="{FF2B5EF4-FFF2-40B4-BE49-F238E27FC236}">
                <a16:creationId xmlns:a16="http://schemas.microsoft.com/office/drawing/2014/main" id="{C92F3C07-C81D-433D-9977-CA12B7A8D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DE234-4299-48E6-A484-F3D41055E55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01101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F82D-4D30-472F-B74A-3509A12B86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5A52E4-C5DA-46EF-A7E6-C801EB8EC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4883D-D15C-46D6-AACF-CF8D1D714BA8}"/>
              </a:ext>
            </a:extLst>
          </p:cNvPr>
          <p:cNvSpPr>
            <a:spLocks noGrp="1"/>
          </p:cNvSpPr>
          <p:nvPr>
            <p:ph type="dt" sz="half" idx="10"/>
          </p:nvPr>
        </p:nvSpPr>
        <p:spPr/>
        <p:txBody>
          <a:bodyPr/>
          <a:lstStyle/>
          <a:p>
            <a:fld id="{A39640C3-7B60-4567-B1CE-9682C113590A}" type="datetimeFigureOut">
              <a:rPr lang="en-GB" smtClean="0"/>
              <a:t>08/09/2020</a:t>
            </a:fld>
            <a:endParaRPr lang="en-GB"/>
          </a:p>
        </p:txBody>
      </p:sp>
      <p:sp>
        <p:nvSpPr>
          <p:cNvPr id="5" name="Footer Placeholder 4">
            <a:extLst>
              <a:ext uri="{FF2B5EF4-FFF2-40B4-BE49-F238E27FC236}">
                <a16:creationId xmlns:a16="http://schemas.microsoft.com/office/drawing/2014/main" id="{C5BC1D04-4294-4B04-A141-2FA953390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8E0E1-8352-441A-A179-F8A234E061D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2883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6F6E-92D3-4A11-BF6B-ED9760A6C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74677-AA4F-4591-9777-ED41F6299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743621-2459-43BB-A56A-9F3199B380D7}"/>
              </a:ext>
            </a:extLst>
          </p:cNvPr>
          <p:cNvSpPr>
            <a:spLocks noGrp="1"/>
          </p:cNvSpPr>
          <p:nvPr>
            <p:ph type="dt" sz="half" idx="10"/>
          </p:nvPr>
        </p:nvSpPr>
        <p:spPr/>
        <p:txBody>
          <a:bodyPr/>
          <a:lstStyle/>
          <a:p>
            <a:fld id="{A39640C3-7B60-4567-B1CE-9682C113590A}" type="datetimeFigureOut">
              <a:rPr lang="en-GB" smtClean="0"/>
              <a:t>08/09/2020</a:t>
            </a:fld>
            <a:endParaRPr lang="en-GB"/>
          </a:p>
        </p:txBody>
      </p:sp>
      <p:sp>
        <p:nvSpPr>
          <p:cNvPr id="5" name="Footer Placeholder 4">
            <a:extLst>
              <a:ext uri="{FF2B5EF4-FFF2-40B4-BE49-F238E27FC236}">
                <a16:creationId xmlns:a16="http://schemas.microsoft.com/office/drawing/2014/main" id="{033F4558-C356-4AE4-92B6-C580E0BD3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B939D-72B1-4E50-AF96-E25625AA5541}"/>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1273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6D5E-DC71-4E67-86A0-564954D75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965FEA-F9E8-4431-807A-D95516DFF2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19D77B-CC65-4AD4-8EC3-9C5D15C0A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B1707E-F2A5-40A8-8AB6-58863994E837}"/>
              </a:ext>
            </a:extLst>
          </p:cNvPr>
          <p:cNvSpPr>
            <a:spLocks noGrp="1"/>
          </p:cNvSpPr>
          <p:nvPr>
            <p:ph type="dt" sz="half" idx="10"/>
          </p:nvPr>
        </p:nvSpPr>
        <p:spPr/>
        <p:txBody>
          <a:bodyPr/>
          <a:lstStyle/>
          <a:p>
            <a:fld id="{A39640C3-7B60-4567-B1CE-9682C113590A}" type="datetimeFigureOut">
              <a:rPr lang="en-GB" smtClean="0"/>
              <a:t>08/09/2020</a:t>
            </a:fld>
            <a:endParaRPr lang="en-GB"/>
          </a:p>
        </p:txBody>
      </p:sp>
      <p:sp>
        <p:nvSpPr>
          <p:cNvPr id="6" name="Footer Placeholder 5">
            <a:extLst>
              <a:ext uri="{FF2B5EF4-FFF2-40B4-BE49-F238E27FC236}">
                <a16:creationId xmlns:a16="http://schemas.microsoft.com/office/drawing/2014/main" id="{0AB091BE-D033-4A59-819F-505A6F3E9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0913A2-4A3F-490C-A1D1-2587B4A213C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217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11BE-EBF6-4FF5-B296-F595E36ED8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9107F4-5049-4EA0-A2C9-CD9F7A50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E5F35-2128-4391-B36A-0D4DD592B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97AA1-1EE9-424E-B95E-DE6A0EAD0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6B390-0DA7-452F-9A37-C8EA96FEB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AB6641-329C-4967-B0BF-6CB1CD5F0B00}"/>
              </a:ext>
            </a:extLst>
          </p:cNvPr>
          <p:cNvSpPr>
            <a:spLocks noGrp="1"/>
          </p:cNvSpPr>
          <p:nvPr>
            <p:ph type="dt" sz="half" idx="10"/>
          </p:nvPr>
        </p:nvSpPr>
        <p:spPr/>
        <p:txBody>
          <a:bodyPr/>
          <a:lstStyle/>
          <a:p>
            <a:fld id="{A39640C3-7B60-4567-B1CE-9682C113590A}" type="datetimeFigureOut">
              <a:rPr lang="en-GB" smtClean="0"/>
              <a:t>08/09/2020</a:t>
            </a:fld>
            <a:endParaRPr lang="en-GB"/>
          </a:p>
        </p:txBody>
      </p:sp>
      <p:sp>
        <p:nvSpPr>
          <p:cNvPr id="8" name="Footer Placeholder 7">
            <a:extLst>
              <a:ext uri="{FF2B5EF4-FFF2-40B4-BE49-F238E27FC236}">
                <a16:creationId xmlns:a16="http://schemas.microsoft.com/office/drawing/2014/main" id="{1BA67327-AEED-4086-AFEC-09203FEE9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96C64D-3636-4DC3-B0E6-525BFBB18AE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8076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AB8B-3FFD-45D0-848E-31EC1C86AB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47CCED-D8E3-4F7C-B7EE-7E9F0883456C}"/>
              </a:ext>
            </a:extLst>
          </p:cNvPr>
          <p:cNvSpPr>
            <a:spLocks noGrp="1"/>
          </p:cNvSpPr>
          <p:nvPr>
            <p:ph type="dt" sz="half" idx="10"/>
          </p:nvPr>
        </p:nvSpPr>
        <p:spPr/>
        <p:txBody>
          <a:bodyPr/>
          <a:lstStyle/>
          <a:p>
            <a:fld id="{A39640C3-7B60-4567-B1CE-9682C113590A}" type="datetimeFigureOut">
              <a:rPr lang="en-GB" smtClean="0"/>
              <a:t>08/09/2020</a:t>
            </a:fld>
            <a:endParaRPr lang="en-GB"/>
          </a:p>
        </p:txBody>
      </p:sp>
      <p:sp>
        <p:nvSpPr>
          <p:cNvPr id="4" name="Footer Placeholder 3">
            <a:extLst>
              <a:ext uri="{FF2B5EF4-FFF2-40B4-BE49-F238E27FC236}">
                <a16:creationId xmlns:a16="http://schemas.microsoft.com/office/drawing/2014/main" id="{9E4D1438-E0C4-47DC-8684-C7341F59B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3A143A-A762-4294-87FF-C20B4ACF322F}"/>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37252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A9669-4D07-4DA8-9EED-E9637DCBD0F8}"/>
              </a:ext>
            </a:extLst>
          </p:cNvPr>
          <p:cNvSpPr>
            <a:spLocks noGrp="1"/>
          </p:cNvSpPr>
          <p:nvPr>
            <p:ph type="dt" sz="half" idx="10"/>
          </p:nvPr>
        </p:nvSpPr>
        <p:spPr/>
        <p:txBody>
          <a:bodyPr/>
          <a:lstStyle/>
          <a:p>
            <a:fld id="{A39640C3-7B60-4567-B1CE-9682C113590A}" type="datetimeFigureOut">
              <a:rPr lang="en-GB" smtClean="0"/>
              <a:t>08/09/2020</a:t>
            </a:fld>
            <a:endParaRPr lang="en-GB"/>
          </a:p>
        </p:txBody>
      </p:sp>
      <p:sp>
        <p:nvSpPr>
          <p:cNvPr id="3" name="Footer Placeholder 2">
            <a:extLst>
              <a:ext uri="{FF2B5EF4-FFF2-40B4-BE49-F238E27FC236}">
                <a16:creationId xmlns:a16="http://schemas.microsoft.com/office/drawing/2014/main" id="{744EA872-2066-4E05-8AFA-30154090D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45EF60-D0A3-4256-9911-AC7C449579B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9527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A53D-3624-4952-8674-2B7C34D1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E9EB50-473F-4027-A1C4-D2BA382CD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F4007-5653-479D-AED4-F2FD8066D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E3621-A250-4DB0-9E7B-9F3871023D6E}"/>
              </a:ext>
            </a:extLst>
          </p:cNvPr>
          <p:cNvSpPr>
            <a:spLocks noGrp="1"/>
          </p:cNvSpPr>
          <p:nvPr>
            <p:ph type="dt" sz="half" idx="10"/>
          </p:nvPr>
        </p:nvSpPr>
        <p:spPr/>
        <p:txBody>
          <a:bodyPr/>
          <a:lstStyle/>
          <a:p>
            <a:fld id="{A39640C3-7B60-4567-B1CE-9682C113590A}" type="datetimeFigureOut">
              <a:rPr lang="en-GB" smtClean="0"/>
              <a:t>08/09/2020</a:t>
            </a:fld>
            <a:endParaRPr lang="en-GB"/>
          </a:p>
        </p:txBody>
      </p:sp>
      <p:sp>
        <p:nvSpPr>
          <p:cNvPr id="6" name="Footer Placeholder 5">
            <a:extLst>
              <a:ext uri="{FF2B5EF4-FFF2-40B4-BE49-F238E27FC236}">
                <a16:creationId xmlns:a16="http://schemas.microsoft.com/office/drawing/2014/main" id="{CD69993D-42B8-4E53-A17B-1457BB4C5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B2CFA-1666-4D2D-B0AE-497F9909411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685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6299-5885-48D4-B46F-9EF06F882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9CA7C2-DED1-4193-9951-28B0A72A3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21035-05C5-4929-AD51-4A0437950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17044-5130-41FE-BAB4-6076D55DA77A}"/>
              </a:ext>
            </a:extLst>
          </p:cNvPr>
          <p:cNvSpPr>
            <a:spLocks noGrp="1"/>
          </p:cNvSpPr>
          <p:nvPr>
            <p:ph type="dt" sz="half" idx="10"/>
          </p:nvPr>
        </p:nvSpPr>
        <p:spPr/>
        <p:txBody>
          <a:bodyPr/>
          <a:lstStyle/>
          <a:p>
            <a:fld id="{A39640C3-7B60-4567-B1CE-9682C113590A}" type="datetimeFigureOut">
              <a:rPr lang="en-GB" smtClean="0"/>
              <a:t>08/09/2020</a:t>
            </a:fld>
            <a:endParaRPr lang="en-GB"/>
          </a:p>
        </p:txBody>
      </p:sp>
      <p:sp>
        <p:nvSpPr>
          <p:cNvPr id="6" name="Footer Placeholder 5">
            <a:extLst>
              <a:ext uri="{FF2B5EF4-FFF2-40B4-BE49-F238E27FC236}">
                <a16:creationId xmlns:a16="http://schemas.microsoft.com/office/drawing/2014/main" id="{24E5C5D4-5FB8-4428-B91F-92B439E6B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2DFD2-C975-43F5-BED8-4152FF03304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95340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74000">
              <a:schemeClr val="bg1">
                <a:lumMod val="95000"/>
              </a:schemeClr>
            </a:gs>
            <a:gs pos="83000">
              <a:schemeClr val="bg1">
                <a:lumMod val="85000"/>
              </a:schemeClr>
            </a:gs>
            <a:gs pos="100000">
              <a:srgbClr val="FFCC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5FFED-FD3A-4C59-ABD4-A3231F5B8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6B495-2259-4145-8750-233051ABE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578F6-7FDE-45DA-844B-A0272C61C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40C3-7B60-4567-B1CE-9682C113590A}" type="datetimeFigureOut">
              <a:rPr lang="en-GB" smtClean="0"/>
              <a:t>08/09/2020</a:t>
            </a:fld>
            <a:endParaRPr lang="en-GB"/>
          </a:p>
        </p:txBody>
      </p:sp>
      <p:sp>
        <p:nvSpPr>
          <p:cNvPr id="5" name="Footer Placeholder 4">
            <a:extLst>
              <a:ext uri="{FF2B5EF4-FFF2-40B4-BE49-F238E27FC236}">
                <a16:creationId xmlns:a16="http://schemas.microsoft.com/office/drawing/2014/main" id="{C7B48E90-9236-48A4-A6A1-BA3F7BD95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6089AA-1709-42C4-8B17-95F58B3CE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8972-640E-4C13-9585-6F0DC7DA8E6E}" type="slidenum">
              <a:rPr lang="en-GB" smtClean="0"/>
              <a:t>‹#›</a:t>
            </a:fld>
            <a:endParaRPr lang="en-GB"/>
          </a:p>
        </p:txBody>
      </p:sp>
    </p:spTree>
    <p:extLst>
      <p:ext uri="{BB962C8B-B14F-4D97-AF65-F5344CB8AC3E}">
        <p14:creationId xmlns:p14="http://schemas.microsoft.com/office/powerpoint/2010/main" val="119304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F1oNP4vaW_c?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pphYHt9gw4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542F-DBB3-4CBE-8D86-BED231691996}"/>
              </a:ext>
            </a:extLst>
          </p:cNvPr>
          <p:cNvSpPr>
            <a:spLocks noGrp="1"/>
          </p:cNvSpPr>
          <p:nvPr>
            <p:ph type="title"/>
          </p:nvPr>
        </p:nvSpPr>
        <p:spPr/>
        <p:txBody>
          <a:bodyPr/>
          <a:lstStyle/>
          <a:p>
            <a:endParaRPr lang="en-GB"/>
          </a:p>
        </p:txBody>
      </p:sp>
      <p:pic>
        <p:nvPicPr>
          <p:cNvPr id="4" name="Online Media 3" title="Everyday God">
            <a:hlinkClick r:id="" action="ppaction://media"/>
            <a:extLst>
              <a:ext uri="{FF2B5EF4-FFF2-40B4-BE49-F238E27FC236}">
                <a16:creationId xmlns:a16="http://schemas.microsoft.com/office/drawing/2014/main" id="{ACB25A12-38EC-46D3-B0C5-AA5084BDC173}"/>
              </a:ext>
            </a:extLst>
          </p:cNvPr>
          <p:cNvPicPr>
            <a:picLocks noGrp="1" noRot="1" noChangeAspect="1"/>
          </p:cNvPicPr>
          <p:nvPr>
            <p:ph idx="1"/>
            <a:videoFile r:link="rId1"/>
          </p:nvPr>
        </p:nvPicPr>
        <p:blipFill>
          <a:blip r:embed="rId3"/>
          <a:stretch>
            <a:fillRect/>
          </a:stretch>
        </p:blipFill>
        <p:spPr>
          <a:xfrm>
            <a:off x="2639819" y="365125"/>
            <a:ext cx="6912362" cy="5180965"/>
          </a:xfrm>
          <a:prstGeom prst="rect">
            <a:avLst/>
          </a:prstGeom>
        </p:spPr>
      </p:pic>
    </p:spTree>
    <p:extLst>
      <p:ext uri="{BB962C8B-B14F-4D97-AF65-F5344CB8AC3E}">
        <p14:creationId xmlns:p14="http://schemas.microsoft.com/office/powerpoint/2010/main" val="986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6C6A-F5F7-4CE4-A770-2258CC1C001F}"/>
              </a:ext>
            </a:extLst>
          </p:cNvPr>
          <p:cNvSpPr>
            <a:spLocks noGrp="1"/>
          </p:cNvSpPr>
          <p:nvPr>
            <p:ph type="title"/>
          </p:nvPr>
        </p:nvSpPr>
        <p:spPr/>
        <p:txBody>
          <a:bodyPr/>
          <a:lstStyle/>
          <a:p>
            <a:r>
              <a:rPr lang="en-GB" dirty="0">
                <a:latin typeface="Segoe Script" panose="020B0504020000000003" pitchFamily="34" charset="0"/>
              </a:rPr>
              <a:t>Let us join together in reading our prayer:</a:t>
            </a:r>
          </a:p>
        </p:txBody>
      </p:sp>
      <p:sp>
        <p:nvSpPr>
          <p:cNvPr id="3" name="Content Placeholder 2">
            <a:extLst>
              <a:ext uri="{FF2B5EF4-FFF2-40B4-BE49-F238E27FC236}">
                <a16:creationId xmlns:a16="http://schemas.microsoft.com/office/drawing/2014/main" id="{D27A4B5C-99C2-4AC4-BE20-6E60F4FD8D5F}"/>
              </a:ext>
            </a:extLst>
          </p:cNvPr>
          <p:cNvSpPr>
            <a:spLocks noGrp="1"/>
          </p:cNvSpPr>
          <p:nvPr>
            <p:ph idx="1"/>
          </p:nvPr>
        </p:nvSpPr>
        <p:spPr/>
        <p:txBody>
          <a:bodyPr>
            <a:normAutofit lnSpcReduction="10000"/>
          </a:bodyPr>
          <a:lstStyle/>
          <a:p>
            <a:pPr marL="0" indent="0">
              <a:buNone/>
            </a:pPr>
            <a:r>
              <a:rPr lang="en-GB" dirty="0">
                <a:latin typeface="Segoe Script" panose="020B0504020000000003" pitchFamily="34" charset="0"/>
              </a:rPr>
              <a:t>Here in our school,</a:t>
            </a:r>
          </a:p>
          <a:p>
            <a:pPr marL="0" indent="0">
              <a:buNone/>
            </a:pPr>
            <a:r>
              <a:rPr lang="en-GB" dirty="0">
                <a:latin typeface="Segoe Script" panose="020B0504020000000003" pitchFamily="34" charset="0"/>
              </a:rPr>
              <a:t>Let us be peaceful at all times.</a:t>
            </a:r>
          </a:p>
          <a:p>
            <a:pPr marL="0" indent="0">
              <a:buNone/>
            </a:pPr>
            <a:r>
              <a:rPr lang="en-GB" dirty="0">
                <a:latin typeface="Segoe Script" panose="020B0504020000000003" pitchFamily="34" charset="0"/>
              </a:rPr>
              <a:t>Let our rooms be full of happiness and respect for each other,</a:t>
            </a:r>
          </a:p>
          <a:p>
            <a:pPr marL="0" indent="0">
              <a:buNone/>
            </a:pPr>
            <a:r>
              <a:rPr lang="en-GB" dirty="0">
                <a:latin typeface="Segoe Script" panose="020B0504020000000003" pitchFamily="34" charset="0"/>
              </a:rPr>
              <a:t>Let love be in our hearts,</a:t>
            </a:r>
          </a:p>
          <a:p>
            <a:pPr marL="0" indent="0">
              <a:buNone/>
            </a:pPr>
            <a:r>
              <a:rPr lang="en-GB" dirty="0">
                <a:latin typeface="Segoe Script" panose="020B0504020000000003" pitchFamily="34" charset="0"/>
              </a:rPr>
              <a:t>With kindness and compassion for all.</a:t>
            </a:r>
          </a:p>
          <a:p>
            <a:pPr marL="0" indent="0">
              <a:buNone/>
            </a:pPr>
            <a:r>
              <a:rPr lang="en-GB" dirty="0">
                <a:latin typeface="Segoe Script" panose="020B0504020000000003" pitchFamily="34" charset="0"/>
              </a:rPr>
              <a:t>Let us remember that in learning together,</a:t>
            </a:r>
          </a:p>
          <a:p>
            <a:pPr marL="0" indent="0">
              <a:buNone/>
            </a:pPr>
            <a:r>
              <a:rPr lang="en-GB" dirty="0">
                <a:latin typeface="Segoe Script" panose="020B0504020000000003" pitchFamily="34" charset="0"/>
              </a:rPr>
              <a:t>We grow together and succeed together. </a:t>
            </a:r>
          </a:p>
          <a:p>
            <a:pPr marL="0" indent="0">
              <a:buNone/>
            </a:pPr>
            <a:r>
              <a:rPr lang="en-GB" dirty="0">
                <a:latin typeface="Segoe Script" panose="020B0504020000000003" pitchFamily="34" charset="0"/>
              </a:rPr>
              <a:t>Amen</a:t>
            </a:r>
          </a:p>
        </p:txBody>
      </p:sp>
      <p:pic>
        <p:nvPicPr>
          <p:cNvPr id="7" name="End prayer">
            <a:hlinkClick r:id="" action="ppaction://media"/>
            <a:extLst>
              <a:ext uri="{FF2B5EF4-FFF2-40B4-BE49-F238E27FC236}">
                <a16:creationId xmlns:a16="http://schemas.microsoft.com/office/drawing/2014/main" id="{9EC918E7-F0A0-4A39-9280-D5F385F2DD4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57360" y="5135880"/>
            <a:ext cx="609600" cy="609600"/>
          </a:xfrm>
          <a:prstGeom prst="rect">
            <a:avLst/>
          </a:prstGeom>
        </p:spPr>
      </p:pic>
    </p:spTree>
    <p:extLst>
      <p:ext uri="{BB962C8B-B14F-4D97-AF65-F5344CB8AC3E}">
        <p14:creationId xmlns:p14="http://schemas.microsoft.com/office/powerpoint/2010/main" val="2209340141"/>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3405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755D-27AB-4EC6-8838-F3B0952FF77E}"/>
              </a:ext>
            </a:extLst>
          </p:cNvPr>
          <p:cNvSpPr>
            <a:spLocks noGrp="1"/>
          </p:cNvSpPr>
          <p:nvPr>
            <p:ph type="title"/>
          </p:nvPr>
        </p:nvSpPr>
        <p:spPr/>
        <p:txBody>
          <a:bodyPr/>
          <a:lstStyle/>
          <a:p>
            <a:r>
              <a:rPr lang="en-GB" dirty="0">
                <a:hlinkClick r:id="rId2"/>
              </a:rPr>
              <a:t>https://www.youtube.com/watch?v=pphYHt9gw4s</a:t>
            </a:r>
            <a:r>
              <a:rPr lang="en-GB" dirty="0"/>
              <a:t> </a:t>
            </a:r>
          </a:p>
        </p:txBody>
      </p:sp>
      <p:sp>
        <p:nvSpPr>
          <p:cNvPr id="3" name="Content Placeholder 2">
            <a:extLst>
              <a:ext uri="{FF2B5EF4-FFF2-40B4-BE49-F238E27FC236}">
                <a16:creationId xmlns:a16="http://schemas.microsoft.com/office/drawing/2014/main" id="{2122DFA7-A83E-4862-A65D-F1F6B69F206A}"/>
              </a:ext>
            </a:extLst>
          </p:cNvPr>
          <p:cNvSpPr>
            <a:spLocks noGrp="1"/>
          </p:cNvSpPr>
          <p:nvPr>
            <p:ph idx="1"/>
          </p:nvPr>
        </p:nvSpPr>
        <p:spPr/>
        <p:txBody>
          <a:bodyPr/>
          <a:lstStyle/>
          <a:p>
            <a:pPr marL="0" indent="0">
              <a:buNone/>
            </a:pPr>
            <a:r>
              <a:rPr lang="en-GB" dirty="0"/>
              <a:t>Follow link. </a:t>
            </a:r>
          </a:p>
        </p:txBody>
      </p:sp>
    </p:spTree>
    <p:extLst>
      <p:ext uri="{BB962C8B-B14F-4D97-AF65-F5344CB8AC3E}">
        <p14:creationId xmlns:p14="http://schemas.microsoft.com/office/powerpoint/2010/main" val="119206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22B2-93CA-4723-8A57-B76782237F25}"/>
              </a:ext>
            </a:extLst>
          </p:cNvPr>
          <p:cNvSpPr>
            <a:spLocks noGrp="1"/>
          </p:cNvSpPr>
          <p:nvPr>
            <p:ph type="ctrTitle"/>
          </p:nvPr>
        </p:nvSpPr>
        <p:spPr>
          <a:xfrm>
            <a:off x="1524000" y="3747911"/>
            <a:ext cx="9144000" cy="1308630"/>
          </a:xfrm>
        </p:spPr>
        <p:txBody>
          <a:bodyPr>
            <a:normAutofit fontScale="90000"/>
          </a:bodyPr>
          <a:lstStyle/>
          <a:p>
            <a:r>
              <a:rPr lang="en-GB" sz="7200" dirty="0">
                <a:latin typeface="Segoe Script" panose="020B0504020000000003" pitchFamily="34" charset="0"/>
              </a:rPr>
              <a:t>Collective Worship</a:t>
            </a:r>
            <a:br>
              <a:rPr lang="en-GB" sz="7200" dirty="0">
                <a:latin typeface="Segoe Script" panose="020B0504020000000003" pitchFamily="34" charset="0"/>
              </a:rPr>
            </a:br>
            <a:r>
              <a:rPr lang="en-GB" sz="7200" dirty="0">
                <a:latin typeface="Segoe Script" panose="020B0504020000000003" pitchFamily="34" charset="0"/>
              </a:rPr>
              <a:t>Self-belief</a:t>
            </a:r>
            <a:br>
              <a:rPr lang="en-GB" dirty="0"/>
            </a:br>
            <a:endParaRPr lang="en-GB" dirty="0"/>
          </a:p>
        </p:txBody>
      </p:sp>
      <p:pic>
        <p:nvPicPr>
          <p:cNvPr id="7" name="Welcome">
            <a:hlinkClick r:id="" action="ppaction://media"/>
            <a:extLst>
              <a:ext uri="{FF2B5EF4-FFF2-40B4-BE49-F238E27FC236}">
                <a16:creationId xmlns:a16="http://schemas.microsoft.com/office/drawing/2014/main" id="{5EE65DC4-1797-461F-AC86-DA9E73F754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17380" y="4751741"/>
            <a:ext cx="609600" cy="609600"/>
          </a:xfrm>
          <a:prstGeom prst="rect">
            <a:avLst/>
          </a:prstGeom>
        </p:spPr>
      </p:pic>
    </p:spTree>
    <p:extLst>
      <p:ext uri="{BB962C8B-B14F-4D97-AF65-F5344CB8AC3E}">
        <p14:creationId xmlns:p14="http://schemas.microsoft.com/office/powerpoint/2010/main" val="1217412265"/>
      </p:ext>
    </p:extLst>
  </p:cSld>
  <p:clrMapOvr>
    <a:masterClrMapping/>
  </p:clrMapOvr>
  <mc:AlternateContent xmlns:mc="http://schemas.openxmlformats.org/markup-compatibility/2006" xmlns:p14="http://schemas.microsoft.com/office/powerpoint/2010/main">
    <mc:Choice Requires="p14">
      <p:transition spd="slow" p14:dur="2000" advTm="5228"/>
    </mc:Choice>
    <mc:Fallback xmlns="">
      <p:transition spd="slow" advTm="5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8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838200" y="1459225"/>
            <a:ext cx="10515600" cy="231463"/>
          </a:xfrm>
        </p:spPr>
        <p:txBody>
          <a:bodyPr>
            <a:normAutofit fontScale="90000"/>
          </a:bodyPr>
          <a:lstStyle/>
          <a:p>
            <a:br>
              <a:rPr lang="en-GB" dirty="0"/>
            </a:br>
            <a:r>
              <a:rPr lang="en-GB" sz="3300" dirty="0">
                <a:latin typeface="Segoe Script" panose="020B0504020000000003" pitchFamily="34" charset="0"/>
              </a:rPr>
              <a:t>Let us join together, making the sign of the cross as a sign that we about to talk to God.</a:t>
            </a:r>
          </a:p>
        </p:txBody>
      </p:sp>
      <p:sp>
        <p:nvSpPr>
          <p:cNvPr id="3" name="Content Placeholder 2">
            <a:extLst>
              <a:ext uri="{FF2B5EF4-FFF2-40B4-BE49-F238E27FC236}">
                <a16:creationId xmlns:a16="http://schemas.microsoft.com/office/drawing/2014/main" id="{8BE11003-1012-4893-979A-048AB86D0FE8}"/>
              </a:ext>
            </a:extLst>
          </p:cNvPr>
          <p:cNvSpPr>
            <a:spLocks noGrp="1"/>
          </p:cNvSpPr>
          <p:nvPr>
            <p:ph idx="1"/>
          </p:nvPr>
        </p:nvSpPr>
        <p:spPr>
          <a:xfrm>
            <a:off x="838200" y="2754494"/>
            <a:ext cx="10515600" cy="1068046"/>
          </a:xfrm>
        </p:spPr>
        <p:txBody>
          <a:bodyPr/>
          <a:lstStyle/>
          <a:p>
            <a:r>
              <a:rPr lang="en-GB" dirty="0">
                <a:latin typeface="Segoe Script" panose="020B0504020000000003" pitchFamily="34" charset="0"/>
              </a:rPr>
              <a:t>In the name of the Father, and of the Son, and of the Holy Spirit, Amen. </a:t>
            </a:r>
          </a:p>
        </p:txBody>
      </p:sp>
      <p:pic>
        <p:nvPicPr>
          <p:cNvPr id="2052" name="Picture 4" descr="Ask Sister Mary Martha: LIttle Left Handed Devils">
            <a:extLst>
              <a:ext uri="{FF2B5EF4-FFF2-40B4-BE49-F238E27FC236}">
                <a16:creationId xmlns:a16="http://schemas.microsoft.com/office/drawing/2014/main" id="{8E4F03E3-B85D-4438-857F-A5D10EA43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31294"/>
            <a:ext cx="2558005" cy="271010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4800" b="1" dirty="0">
                <a:latin typeface="Segoe Script" panose="020B0504020000000003" pitchFamily="34" charset="0"/>
              </a:rPr>
            </a:br>
            <a:r>
              <a:rPr lang="en-GB" sz="4800" b="1" dirty="0">
                <a:latin typeface="Segoe Script" panose="020B0504020000000003" pitchFamily="34" charset="0"/>
              </a:rPr>
              <a:t>WE GATHER</a:t>
            </a:r>
          </a:p>
        </p:txBody>
      </p:sp>
      <p:pic>
        <p:nvPicPr>
          <p:cNvPr id="11" name="Gather">
            <a:hlinkClick r:id="" action="ppaction://media"/>
            <a:extLst>
              <a:ext uri="{FF2B5EF4-FFF2-40B4-BE49-F238E27FC236}">
                <a16:creationId xmlns:a16="http://schemas.microsoft.com/office/drawing/2014/main" id="{8166D937-B6BB-4ED5-8DDE-59582BC530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97490" y="5398775"/>
            <a:ext cx="609600" cy="609600"/>
          </a:xfrm>
          <a:prstGeom prst="rect">
            <a:avLst/>
          </a:prstGeom>
        </p:spPr>
      </p:pic>
    </p:spTree>
    <p:extLst>
      <p:ext uri="{BB962C8B-B14F-4D97-AF65-F5344CB8AC3E}">
        <p14:creationId xmlns:p14="http://schemas.microsoft.com/office/powerpoint/2010/main" val="4023797014"/>
      </p:ext>
    </p:extLst>
  </p:cSld>
  <p:clrMapOvr>
    <a:masterClrMapping/>
  </p:clrMapOvr>
  <mc:AlternateContent xmlns:mc="http://schemas.openxmlformats.org/markup-compatibility/2006" xmlns:p14="http://schemas.microsoft.com/office/powerpoint/2010/main">
    <mc:Choice Requires="p14">
      <p:transition spd="slow" p14:dur="14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8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551148" y="2263807"/>
            <a:ext cx="10515600" cy="1325563"/>
          </a:xfrm>
        </p:spPr>
        <p:txBody>
          <a:bodyPr>
            <a:normAutofit/>
          </a:bodyPr>
          <a:lstStyle/>
          <a:p>
            <a:pPr algn="ctr"/>
            <a:r>
              <a:rPr lang="en-GB" sz="6000" b="1" dirty="0">
                <a:latin typeface="Segoe Script" panose="020B0504020000000003" pitchFamily="34" charset="0"/>
              </a:rPr>
              <a:t>What is self-belief?</a:t>
            </a:r>
          </a:p>
        </p:txBody>
      </p:sp>
      <p:pic>
        <p:nvPicPr>
          <p:cNvPr id="8" name="Bird">
            <a:hlinkClick r:id="" action="ppaction://media"/>
            <a:extLst>
              <a:ext uri="{FF2B5EF4-FFF2-40B4-BE49-F238E27FC236}">
                <a16:creationId xmlns:a16="http://schemas.microsoft.com/office/drawing/2014/main" id="{0993C1DF-6A63-4665-8291-19D8D61560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8140" y="4084320"/>
            <a:ext cx="609600" cy="609600"/>
          </a:xfrm>
          <a:prstGeom prst="rect">
            <a:avLst/>
          </a:prstGeom>
        </p:spPr>
      </p:pic>
    </p:spTree>
    <p:extLst>
      <p:ext uri="{BB962C8B-B14F-4D97-AF65-F5344CB8AC3E}">
        <p14:creationId xmlns:p14="http://schemas.microsoft.com/office/powerpoint/2010/main" val="1502626797"/>
      </p:ext>
    </p:extLst>
  </p:cSld>
  <p:clrMapOvr>
    <a:masterClrMapping/>
  </p:clrMapOvr>
  <mc:AlternateContent xmlns:mc="http://schemas.openxmlformats.org/markup-compatibility/2006" xmlns:p14="http://schemas.microsoft.com/office/powerpoint/2010/main">
    <mc:Choice Requires="p14">
      <p:transition spd="slow" p14:dur="2000" advClick="0" advTm="102062"/>
    </mc:Choice>
    <mc:Fallback xmlns="">
      <p:transition spd="slow" advClick="0" advTm="102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22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0A59-5436-4760-9ABD-895A46904D34}"/>
              </a:ext>
            </a:extLst>
          </p:cNvPr>
          <p:cNvSpPr>
            <a:spLocks noGrp="1"/>
          </p:cNvSpPr>
          <p:nvPr>
            <p:ph type="title"/>
          </p:nvPr>
        </p:nvSpPr>
        <p:spPr/>
        <p:txBody>
          <a:bodyPr/>
          <a:lstStyle/>
          <a:p>
            <a:endParaRPr lang="en-GB"/>
          </a:p>
        </p:txBody>
      </p:sp>
      <p:pic>
        <p:nvPicPr>
          <p:cNvPr id="4" name="Picture 2" descr="Bird on a flowering tree branch *** &gt;&gt; HD Wallpaper, get it now! | Tree  branch wallpaper, Bird, Animal wallpaper">
            <a:extLst>
              <a:ext uri="{FF2B5EF4-FFF2-40B4-BE49-F238E27FC236}">
                <a16:creationId xmlns:a16="http://schemas.microsoft.com/office/drawing/2014/main" id="{22AA7667-885E-469A-B104-66363FF8E76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228884" y="1228376"/>
            <a:ext cx="5574211" cy="3709384"/>
          </a:xfrm>
          <a:prstGeom prst="rect">
            <a:avLst/>
          </a:prstGeom>
          <a:noFill/>
          <a:extLst>
            <a:ext uri="{909E8E84-426E-40DD-AFC4-6F175D3DCCD1}">
              <a14:hiddenFill xmlns:a14="http://schemas.microsoft.com/office/drawing/2010/main">
                <a:solidFill>
                  <a:srgbClr val="FFFFFF"/>
                </a:solidFill>
              </a14:hiddenFill>
            </a:ext>
          </a:extLst>
        </p:spPr>
      </p:pic>
      <p:pic>
        <p:nvPicPr>
          <p:cNvPr id="5" name="Bird explanation">
            <a:hlinkClick r:id="" action="ppaction://media"/>
            <a:extLst>
              <a:ext uri="{FF2B5EF4-FFF2-40B4-BE49-F238E27FC236}">
                <a16:creationId xmlns:a16="http://schemas.microsoft.com/office/drawing/2014/main" id="{2D07987D-5F02-4AA9-AC41-9AA4E1865C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34450" y="5375910"/>
            <a:ext cx="609600" cy="609600"/>
          </a:xfrm>
          <a:prstGeom prst="rect">
            <a:avLst/>
          </a:prstGeom>
        </p:spPr>
      </p:pic>
    </p:spTree>
    <p:extLst>
      <p:ext uri="{BB962C8B-B14F-4D97-AF65-F5344CB8AC3E}">
        <p14:creationId xmlns:p14="http://schemas.microsoft.com/office/powerpoint/2010/main" val="4221887613"/>
      </p:ext>
    </p:extLst>
  </p:cSld>
  <p:clrMapOvr>
    <a:masterClrMapping/>
  </p:clrMapOvr>
  <mc:AlternateContent xmlns:mc="http://schemas.openxmlformats.org/markup-compatibility/2006" xmlns:p14="http://schemas.microsoft.com/office/powerpoint/2010/main">
    <mc:Choice Requires="p14">
      <p:transition spd="slow" p14:dur="2000" advClick="0" advTm="47000"/>
    </mc:Choice>
    <mc:Fallback xmlns="">
      <p:transition spd="slow" advClick="0" advTm="4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500"/>
                                  </p:stCondLst>
                                  <p:childTnLst>
                                    <p:cmd type="call" cmd="playFrom(0.0)">
                                      <p:cBhvr>
                                        <p:cTn id="6" dur="4480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734028" y="2298097"/>
            <a:ext cx="10515600" cy="1325563"/>
          </a:xfrm>
        </p:spPr>
        <p:txBody>
          <a:bodyPr>
            <a:normAutofit fontScale="90000"/>
          </a:bodyPr>
          <a:lstStyle/>
          <a:p>
            <a:pPr algn="ctr"/>
            <a:r>
              <a:rPr lang="en-GB" sz="6000" b="1" dirty="0">
                <a:latin typeface="Segoe Script" panose="020B0504020000000003" pitchFamily="34" charset="0"/>
              </a:rPr>
              <a:t>WE LISTEN TO THE WORD OF GOD</a:t>
            </a:r>
            <a:br>
              <a:rPr lang="en-GB" sz="6000" dirty="0">
                <a:latin typeface="Segoe Script" panose="020B0504020000000003" pitchFamily="34" charset="0"/>
              </a:rPr>
            </a:br>
            <a:r>
              <a:rPr lang="en-GB" sz="6000" dirty="0">
                <a:latin typeface="Segoe Script" panose="020B0504020000000003" pitchFamily="34" charset="0"/>
              </a:rPr>
              <a:t>“I can do all things through Him who strengthens me.”</a:t>
            </a:r>
            <a:br>
              <a:rPr lang="en-GB" sz="6000" dirty="0">
                <a:latin typeface="Segoe Script" panose="020B0504020000000003" pitchFamily="34" charset="0"/>
              </a:rPr>
            </a:br>
            <a:r>
              <a:rPr lang="en-GB" sz="6000" dirty="0">
                <a:latin typeface="Segoe Script" panose="020B0504020000000003" pitchFamily="34" charset="0"/>
              </a:rPr>
              <a:t>Philippians 4:13</a:t>
            </a:r>
          </a:p>
        </p:txBody>
      </p:sp>
      <p:pic>
        <p:nvPicPr>
          <p:cNvPr id="5" name="Listen">
            <a:hlinkClick r:id="" action="ppaction://media"/>
            <a:extLst>
              <a:ext uri="{FF2B5EF4-FFF2-40B4-BE49-F238E27FC236}">
                <a16:creationId xmlns:a16="http://schemas.microsoft.com/office/drawing/2014/main" id="{E8E60744-AC1E-44CD-8E57-BF99F72A53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8770" y="5170170"/>
            <a:ext cx="609600" cy="609600"/>
          </a:xfrm>
          <a:prstGeom prst="rect">
            <a:avLst/>
          </a:prstGeom>
        </p:spPr>
      </p:pic>
    </p:spTree>
    <p:extLst>
      <p:ext uri="{BB962C8B-B14F-4D97-AF65-F5344CB8AC3E}">
        <p14:creationId xmlns:p14="http://schemas.microsoft.com/office/powerpoint/2010/main" val="2260975496"/>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126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838200" y="514453"/>
            <a:ext cx="10515600" cy="1325563"/>
          </a:xfrm>
        </p:spPr>
        <p:txBody>
          <a:bodyPr>
            <a:normAutofit fontScale="90000"/>
          </a:bodyPr>
          <a:lstStyle/>
          <a:p>
            <a:pPr algn="ctr"/>
            <a:r>
              <a:rPr lang="en-GB" sz="6000" b="1" dirty="0">
                <a:latin typeface="Segoe Script" panose="020B0504020000000003" pitchFamily="34" charset="0"/>
              </a:rPr>
              <a:t>WE RESPOND</a:t>
            </a:r>
            <a:br>
              <a:rPr lang="en-GB" sz="6000" dirty="0">
                <a:latin typeface="Segoe Script" panose="020B0504020000000003" pitchFamily="34" charset="0"/>
              </a:rPr>
            </a:br>
            <a:endParaRPr lang="en-GB" sz="6000" dirty="0">
              <a:latin typeface="Segoe Script" panose="020B0504020000000003" pitchFamily="34" charset="0"/>
            </a:endParaRPr>
          </a:p>
        </p:txBody>
      </p:sp>
      <p:sp>
        <p:nvSpPr>
          <p:cNvPr id="3" name="Title 1">
            <a:extLst>
              <a:ext uri="{FF2B5EF4-FFF2-40B4-BE49-F238E27FC236}">
                <a16:creationId xmlns:a16="http://schemas.microsoft.com/office/drawing/2014/main" id="{BFAEFE8E-291D-49B6-B15F-54E27BF73C29}"/>
              </a:ext>
            </a:extLst>
          </p:cNvPr>
          <p:cNvSpPr txBox="1">
            <a:spLocks/>
          </p:cNvSpPr>
          <p:nvPr/>
        </p:nvSpPr>
        <p:spPr>
          <a:xfrm>
            <a:off x="838200" y="1840016"/>
            <a:ext cx="10515600" cy="417696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a:latin typeface="Segoe Script" panose="020B0504020000000003" pitchFamily="34" charset="0"/>
              </a:rPr>
              <a:t>Either close your eyes or focus on the candle.  Make sure that you are comfortable. </a:t>
            </a:r>
          </a:p>
          <a:p>
            <a:br>
              <a:rPr lang="en-GB" sz="6000" dirty="0">
                <a:latin typeface="Segoe Script" panose="020B0504020000000003" pitchFamily="34" charset="0"/>
              </a:rPr>
            </a:br>
            <a:endParaRPr lang="en-GB" sz="6000" dirty="0">
              <a:latin typeface="Segoe Script" panose="020B0504020000000003" pitchFamily="34" charset="0"/>
            </a:endParaRPr>
          </a:p>
        </p:txBody>
      </p:sp>
      <p:pic>
        <p:nvPicPr>
          <p:cNvPr id="6" name="St Catherine of Siena Catholic Primary School 4">
            <a:hlinkClick r:id="" action="ppaction://media"/>
            <a:extLst>
              <a:ext uri="{FF2B5EF4-FFF2-40B4-BE49-F238E27FC236}">
                <a16:creationId xmlns:a16="http://schemas.microsoft.com/office/drawing/2014/main" id="{9BEB40DB-57F8-48E8-9D81-F3AC683BDF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65920" y="4884420"/>
            <a:ext cx="609600" cy="609600"/>
          </a:xfrm>
          <a:prstGeom prst="rect">
            <a:avLst/>
          </a:prstGeom>
        </p:spPr>
      </p:pic>
    </p:spTree>
    <p:extLst>
      <p:ext uri="{BB962C8B-B14F-4D97-AF65-F5344CB8AC3E}">
        <p14:creationId xmlns:p14="http://schemas.microsoft.com/office/powerpoint/2010/main" val="14266804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500"/>
                                  </p:stCondLst>
                                  <p:childTnLst>
                                    <p:cmd type="call" cmd="playFrom(0.0)">
                                      <p:cBhvr>
                                        <p:cTn id="6" dur="9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838200" y="1577443"/>
            <a:ext cx="10515600" cy="1325563"/>
          </a:xfrm>
        </p:spPr>
        <p:txBody>
          <a:bodyPr>
            <a:normAutofit fontScale="90000"/>
          </a:bodyPr>
          <a:lstStyle/>
          <a:p>
            <a:pPr algn="ctr"/>
            <a:r>
              <a:rPr lang="en-GB" sz="6000" b="1" dirty="0">
                <a:latin typeface="Segoe Script" panose="020B0504020000000003" pitchFamily="34" charset="0"/>
              </a:rPr>
              <a:t>MEDITATION</a:t>
            </a:r>
            <a:br>
              <a:rPr lang="en-GB" sz="6000" dirty="0">
                <a:latin typeface="Segoe Script" panose="020B0504020000000003" pitchFamily="34" charset="0"/>
              </a:rPr>
            </a:br>
            <a:endParaRPr lang="en-GB" sz="6000" dirty="0">
              <a:latin typeface="Segoe Script" panose="020B0504020000000003" pitchFamily="34" charset="0"/>
            </a:endParaRPr>
          </a:p>
        </p:txBody>
      </p:sp>
      <p:sp>
        <p:nvSpPr>
          <p:cNvPr id="3" name="Title 1">
            <a:extLst>
              <a:ext uri="{FF2B5EF4-FFF2-40B4-BE49-F238E27FC236}">
                <a16:creationId xmlns:a16="http://schemas.microsoft.com/office/drawing/2014/main" id="{BFAEFE8E-291D-49B6-B15F-54E27BF73C29}"/>
              </a:ext>
            </a:extLst>
          </p:cNvPr>
          <p:cNvSpPr txBox="1">
            <a:spLocks/>
          </p:cNvSpPr>
          <p:nvPr/>
        </p:nvSpPr>
        <p:spPr>
          <a:xfrm>
            <a:off x="838200" y="1840016"/>
            <a:ext cx="10515600" cy="41769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6000" b="1" dirty="0">
              <a:latin typeface="Segoe Script" panose="020B0504020000000003" pitchFamily="34" charset="0"/>
            </a:endParaRPr>
          </a:p>
          <a:p>
            <a:br>
              <a:rPr lang="en-GB" sz="6000" dirty="0">
                <a:latin typeface="Segoe Script" panose="020B0504020000000003" pitchFamily="34" charset="0"/>
              </a:rPr>
            </a:br>
            <a:endParaRPr lang="en-GB" sz="6000" dirty="0">
              <a:latin typeface="Segoe Script" panose="020B0504020000000003" pitchFamily="34" charset="0"/>
            </a:endParaRPr>
          </a:p>
        </p:txBody>
      </p:sp>
      <p:pic>
        <p:nvPicPr>
          <p:cNvPr id="4098" name="Picture 2" descr="2,660 Flying Sparrow Photos - Free &amp; Royalty-Free Stock Photos from  Dreamstime">
            <a:extLst>
              <a:ext uri="{FF2B5EF4-FFF2-40B4-BE49-F238E27FC236}">
                <a16:creationId xmlns:a16="http://schemas.microsoft.com/office/drawing/2014/main" id="{1042D64F-ADAA-42AC-9AA6-A1C5741BA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214" y="2354580"/>
            <a:ext cx="4517571" cy="2529840"/>
          </a:xfrm>
          <a:prstGeom prst="rect">
            <a:avLst/>
          </a:prstGeom>
          <a:noFill/>
          <a:extLst>
            <a:ext uri="{909E8E84-426E-40DD-AFC4-6F175D3DCCD1}">
              <a14:hiddenFill xmlns:a14="http://schemas.microsoft.com/office/drawing/2010/main">
                <a:solidFill>
                  <a:srgbClr val="FFFFFF"/>
                </a:solidFill>
              </a14:hiddenFill>
            </a:ext>
          </a:extLst>
        </p:spPr>
      </p:pic>
      <p:pic>
        <p:nvPicPr>
          <p:cNvPr id="4" name="Meditation">
            <a:hlinkClick r:id="" action="ppaction://media"/>
            <a:extLst>
              <a:ext uri="{FF2B5EF4-FFF2-40B4-BE49-F238E27FC236}">
                <a16:creationId xmlns:a16="http://schemas.microsoft.com/office/drawing/2014/main" id="{21D59973-4852-470E-AEA9-B6A46A0E6E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00210" y="4975757"/>
            <a:ext cx="609600" cy="609600"/>
          </a:xfrm>
          <a:prstGeom prst="rect">
            <a:avLst/>
          </a:prstGeom>
        </p:spPr>
      </p:pic>
    </p:spTree>
    <p:extLst>
      <p:ext uri="{BB962C8B-B14F-4D97-AF65-F5344CB8AC3E}">
        <p14:creationId xmlns:p14="http://schemas.microsoft.com/office/powerpoint/2010/main" val="1465511729"/>
      </p:ext>
    </p:extLst>
  </p:cSld>
  <p:clrMapOvr>
    <a:masterClrMapping/>
  </p:clrMapOvr>
  <mc:AlternateContent xmlns:mc="http://schemas.openxmlformats.org/markup-compatibility/2006" xmlns:p14="http://schemas.microsoft.com/office/powerpoint/2010/main">
    <mc:Choice Requires="p14">
      <p:transition spd="slow" p14:dur="2000" advClick="0" advTm="107000"/>
    </mc:Choice>
    <mc:Fallback xmlns="">
      <p:transition spd="slow" advClick="0" advTm="10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500"/>
                                  </p:stCondLst>
                                  <p:childTnLst>
                                    <p:cmd type="call" cmd="playFrom(0.0)">
                                      <p:cBhvr>
                                        <p:cTn id="6" dur="106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975360" y="560070"/>
            <a:ext cx="10515600" cy="5886450"/>
          </a:xfrm>
        </p:spPr>
        <p:txBody>
          <a:bodyPr>
            <a:noAutofit/>
          </a:bodyPr>
          <a:lstStyle/>
          <a:p>
            <a:r>
              <a:rPr lang="en-GB" sz="4000" dirty="0">
                <a:latin typeface="Segoe Script" panose="020B0504020000000003" pitchFamily="34" charset="0"/>
              </a:rPr>
              <a:t>As we close our Collective Worship, think about how you can use your belief in yourself to do great things. </a:t>
            </a:r>
            <a:br>
              <a:rPr lang="en-GB" sz="4000" dirty="0">
                <a:latin typeface="Segoe Script" panose="020B0504020000000003" pitchFamily="34" charset="0"/>
              </a:rPr>
            </a:br>
            <a:r>
              <a:rPr lang="en-GB" sz="4000" dirty="0">
                <a:latin typeface="Segoe Script" panose="020B0504020000000003" pitchFamily="34" charset="0"/>
              </a:rPr>
              <a:t>How can you help your friends to be the best that they can be?  </a:t>
            </a:r>
            <a:br>
              <a:rPr lang="en-GB" sz="4000" dirty="0">
                <a:latin typeface="Segoe Script" panose="020B0504020000000003" pitchFamily="34" charset="0"/>
              </a:rPr>
            </a:br>
            <a:r>
              <a:rPr lang="en-GB" sz="4000" dirty="0">
                <a:latin typeface="Segoe Script" panose="020B0504020000000003" pitchFamily="34" charset="0"/>
              </a:rPr>
              <a:t>How can you support your classmates to get onto our Recognition Board? </a:t>
            </a:r>
            <a:br>
              <a:rPr lang="en-GB" sz="4000" dirty="0">
                <a:latin typeface="Segoe Script" panose="020B0504020000000003" pitchFamily="34" charset="0"/>
              </a:rPr>
            </a:br>
            <a:r>
              <a:rPr lang="en-GB" sz="4000" dirty="0">
                <a:latin typeface="Segoe Script" panose="020B0504020000000003" pitchFamily="34" charset="0"/>
              </a:rPr>
              <a:t>Think of one thing that you can do to set the world on fire this week?</a:t>
            </a:r>
          </a:p>
        </p:txBody>
      </p:sp>
      <p:pic>
        <p:nvPicPr>
          <p:cNvPr id="5" name="St Catherine of Siena Catholic Primary School 4 (1)">
            <a:hlinkClick r:id="" action="ppaction://media"/>
            <a:extLst>
              <a:ext uri="{FF2B5EF4-FFF2-40B4-BE49-F238E27FC236}">
                <a16:creationId xmlns:a16="http://schemas.microsoft.com/office/drawing/2014/main" id="{FCBC8DB9-74A6-44A3-91E6-45B578D550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30840" y="5688330"/>
            <a:ext cx="609600" cy="609600"/>
          </a:xfrm>
          <a:prstGeom prst="rect">
            <a:avLst/>
          </a:prstGeom>
        </p:spPr>
      </p:pic>
    </p:spTree>
    <p:extLst>
      <p:ext uri="{BB962C8B-B14F-4D97-AF65-F5344CB8AC3E}">
        <p14:creationId xmlns:p14="http://schemas.microsoft.com/office/powerpoint/2010/main" val="3157804288"/>
      </p:ext>
    </p:ext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251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156</Words>
  <Application>Microsoft Office PowerPoint</Application>
  <PresentationFormat>Widescreen</PresentationFormat>
  <Paragraphs>24</Paragraphs>
  <Slides>11</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Segoe Script</vt:lpstr>
      <vt:lpstr>Office Theme</vt:lpstr>
      <vt:lpstr>PowerPoint Presentation</vt:lpstr>
      <vt:lpstr>Collective Worship Self-belief </vt:lpstr>
      <vt:lpstr> Let us join together, making the sign of the cross as a sign that we about to talk to God.</vt:lpstr>
      <vt:lpstr>What is self-belief?</vt:lpstr>
      <vt:lpstr>PowerPoint Presentation</vt:lpstr>
      <vt:lpstr>WE LISTEN TO THE WORD OF GOD “I can do all things through Him who strengthens me.” Philippians 4:13</vt:lpstr>
      <vt:lpstr>WE RESPOND </vt:lpstr>
      <vt:lpstr>MEDITATION </vt:lpstr>
      <vt:lpstr>As we close our Collective Worship, think about how you can use your belief in yourself to do great things.  How can you help your friends to be the best that they can be?   How can you support your classmates to get onto our Recognition Board?  Think of one thing that you can do to set the world on fire this week?</vt:lpstr>
      <vt:lpstr>Let us join together in reading our prayer:</vt:lpstr>
      <vt:lpstr>https://www.youtube.com/watch?v=pphYHt9gw4s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Self-belief</dc:title>
  <dc:creator>Nikki Kane</dc:creator>
  <cp:lastModifiedBy>Nikki Kane</cp:lastModifiedBy>
  <cp:revision>20</cp:revision>
  <dcterms:created xsi:type="dcterms:W3CDTF">2020-09-08T10:25:36Z</dcterms:created>
  <dcterms:modified xsi:type="dcterms:W3CDTF">2020-09-08T13:30:25Z</dcterms:modified>
</cp:coreProperties>
</file>