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6" r:id="rId3"/>
    <p:sldId id="257" r:id="rId4"/>
    <p:sldId id="258" r:id="rId5"/>
    <p:sldId id="259" r:id="rId6"/>
    <p:sldId id="267" r:id="rId7"/>
    <p:sldId id="268" r:id="rId8"/>
    <p:sldId id="269" r:id="rId9"/>
    <p:sldId id="270" r:id="rId10"/>
    <p:sldId id="271" r:id="rId11"/>
    <p:sldId id="263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0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A7371BFC-1BC7-4E67-94CE-101B7CAFBCF7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A4D2A30-AA72-4EB0-BCA5-055F941C78CD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1BFC-1BC7-4E67-94CE-101B7CAFBCF7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2A30-AA72-4EB0-BCA5-055F941C78C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1BFC-1BC7-4E67-94CE-101B7CAFBCF7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2A30-AA72-4EB0-BCA5-055F941C78C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7371BFC-1BC7-4E67-94CE-101B7CAFBCF7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A4D2A30-AA72-4EB0-BCA5-055F941C78C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A7371BFC-1BC7-4E67-94CE-101B7CAFBCF7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A4D2A30-AA72-4EB0-BCA5-055F941C78CD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1BFC-1BC7-4E67-94CE-101B7CAFBCF7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2A30-AA72-4EB0-BCA5-055F941C78C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1BFC-1BC7-4E67-94CE-101B7CAFBCF7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2A30-AA72-4EB0-BCA5-055F941C78C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371BFC-1BC7-4E67-94CE-101B7CAFBCF7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4D2A30-AA72-4EB0-BCA5-055F941C78C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1BFC-1BC7-4E67-94CE-101B7CAFBCF7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2A30-AA72-4EB0-BCA5-055F941C78C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7371BFC-1BC7-4E67-94CE-101B7CAFBCF7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A4D2A30-AA72-4EB0-BCA5-055F941C78CD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371BFC-1BC7-4E67-94CE-101B7CAFBCF7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4D2A30-AA72-4EB0-BCA5-055F941C78CD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7371BFC-1BC7-4E67-94CE-101B7CAFBCF7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A4D2A30-AA72-4EB0-BCA5-055F941C78C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8140" y="1490413"/>
            <a:ext cx="8355725" cy="2270442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solidFill>
                  <a:srgbClr val="5C097D"/>
                </a:solidFill>
                <a:latin typeface="Arial Rounded MT Bold" panose="020F0704030504030204" pitchFamily="34" charset="0"/>
              </a:rPr>
              <a:t>Teacher: Mr Young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08059" y="3318570"/>
            <a:ext cx="88573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MONDAY: </a:t>
            </a:r>
            <a:r>
              <a:rPr lang="en-GB" sz="3200" dirty="0">
                <a:latin typeface="Arial Rounded MT Bold" panose="020F0704030504030204" pitchFamily="34" charset="0"/>
              </a:rPr>
              <a:t>PE/ reading books going out</a:t>
            </a:r>
          </a:p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TUESDAY: </a:t>
            </a:r>
            <a:br>
              <a:rPr lang="en-GB" sz="32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WEDNESDAY</a:t>
            </a:r>
            <a:r>
              <a:rPr lang="en-GB" sz="3200" dirty="0">
                <a:latin typeface="Arial Rounded MT Bold" panose="020F0704030504030204" pitchFamily="34" charset="0"/>
              </a:rPr>
              <a:t>: </a:t>
            </a:r>
            <a:br>
              <a:rPr lang="en-GB" sz="3200" dirty="0">
                <a:latin typeface="Arial Rounded MT Bold" panose="020F0704030504030204" pitchFamily="34" charset="0"/>
              </a:rPr>
            </a:br>
            <a:r>
              <a:rPr lang="en-GB" sz="3200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THURSDAY: </a:t>
            </a:r>
            <a:r>
              <a:rPr lang="en-GB" sz="3200" dirty="0">
                <a:latin typeface="Arial Rounded MT Bold" panose="020F0704030504030204" pitchFamily="34" charset="0"/>
              </a:rPr>
              <a:t>PE/ Reading books due in</a:t>
            </a:r>
            <a:br>
              <a:rPr lang="en-GB" sz="3200" dirty="0">
                <a:latin typeface="Arial Rounded MT Bold" panose="020F0704030504030204" pitchFamily="34" charset="0"/>
              </a:rPr>
            </a:br>
            <a:r>
              <a:rPr lang="en-GB" sz="3200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FRIDAY: </a:t>
            </a:r>
            <a:r>
              <a:rPr lang="en-GB" sz="3200" dirty="0">
                <a:latin typeface="Arial Rounded MT Bold" panose="020F0704030504030204" pitchFamily="34" charset="0"/>
              </a:rPr>
              <a:t>Home Learning sent out</a:t>
            </a:r>
          </a:p>
        </p:txBody>
      </p:sp>
      <p:sp>
        <p:nvSpPr>
          <p:cNvPr id="7" name="Rectangle 6"/>
          <p:cNvSpPr/>
          <p:nvPr/>
        </p:nvSpPr>
        <p:spPr>
          <a:xfrm>
            <a:off x="3108059" y="274849"/>
            <a:ext cx="8299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anose="020F0704030504030204" pitchFamily="34" charset="0"/>
              </a:rPr>
              <a:t>Welcome Year 2 parents</a:t>
            </a:r>
          </a:p>
        </p:txBody>
      </p:sp>
    </p:spTree>
    <p:extLst>
      <p:ext uri="{BB962C8B-B14F-4D97-AF65-F5344CB8AC3E}">
        <p14:creationId xmlns:p14="http://schemas.microsoft.com/office/powerpoint/2010/main" val="3156511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619C1-EF27-4512-BAD2-F037EE0AF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anose="020F0704030504030204" pitchFamily="34" charset="0"/>
              </a:rPr>
              <a:t>Year 2 SATs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F0DA3-751F-473B-82BE-776DE2DD350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SATs will go ahead as normal. 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The tests will be administered during the month of May. </a:t>
            </a:r>
          </a:p>
        </p:txBody>
      </p:sp>
    </p:spTree>
    <p:extLst>
      <p:ext uri="{BB962C8B-B14F-4D97-AF65-F5344CB8AC3E}">
        <p14:creationId xmlns:p14="http://schemas.microsoft.com/office/powerpoint/2010/main" val="563334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8063"/>
            <a:ext cx="10631214" cy="517234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To give your child the best opportunity to develop and fulfil their full potential we must all work together. </a:t>
            </a:r>
            <a:br>
              <a:rPr lang="en-GB" sz="4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GB" sz="4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n-GB" sz="4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GB" sz="4000" b="1" dirty="0">
                <a:latin typeface="Arial Rounded MT Bold" panose="020F0704030504030204" pitchFamily="34" charset="0"/>
              </a:rPr>
              <a:t>Teacher</a:t>
            </a:r>
            <a:r>
              <a:rPr lang="en-GB" sz="4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– Punctual, professional, well presented, lessons planned, set and mark </a:t>
            </a:r>
            <a:r>
              <a:rPr lang="en-GB" sz="40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home learning, </a:t>
            </a:r>
            <a:r>
              <a:rPr lang="en-GB" sz="4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pupils to try their best. </a:t>
            </a:r>
            <a:br>
              <a:rPr lang="en-GB" sz="4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GB" sz="4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n-GB" sz="4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GB" sz="4000" b="1" dirty="0">
                <a:latin typeface="Arial Rounded MT Bold" panose="020F0704030504030204" pitchFamily="34" charset="0"/>
              </a:rPr>
              <a:t>Pupil</a:t>
            </a:r>
            <a:r>
              <a:rPr lang="en-GB" sz="4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– Be on time, be well presented, work hard every lesson, behave appropriately, </a:t>
            </a:r>
            <a:r>
              <a:rPr lang="en-GB" sz="40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home learning </a:t>
            </a:r>
            <a:r>
              <a:rPr lang="en-GB" sz="4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completed to the best of their ability.  </a:t>
            </a:r>
            <a:br>
              <a:rPr lang="en-GB" sz="4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GB" sz="4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n-GB" sz="4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GB" sz="4000" b="1" dirty="0">
                <a:latin typeface="Arial Rounded MT Bold" panose="020F0704030504030204" pitchFamily="34" charset="0"/>
              </a:rPr>
              <a:t>Parent</a:t>
            </a:r>
            <a:r>
              <a:rPr lang="en-GB" sz="4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– Ensuring children are at school on time, they have correct uniform (including P.E kit), supports and ensures </a:t>
            </a:r>
            <a:r>
              <a:rPr lang="en-GB" sz="40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home learning </a:t>
            </a:r>
            <a:r>
              <a:rPr lang="en-GB" sz="4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is complete, practising </a:t>
            </a:r>
            <a:r>
              <a:rPr lang="en-GB" sz="40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spellings, timetables reading and phonics </a:t>
            </a:r>
            <a:r>
              <a:rPr lang="en-GB" sz="4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with your child, working alongside school and its decisions. </a:t>
            </a:r>
          </a:p>
          <a:p>
            <a:pPr marL="0" indent="0" algn="ctr">
              <a:buNone/>
            </a:pPr>
            <a:endParaRPr lang="en-GB" sz="40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4000" u="sng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Every decision we make must be child centred.   </a:t>
            </a:r>
          </a:p>
          <a:p>
            <a:endParaRPr lang="en-GB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946807" y="-107500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anose="020F0704030504030204" pitchFamily="34" charset="0"/>
              </a:rPr>
              <a:t>Expectations </a:t>
            </a:r>
          </a:p>
        </p:txBody>
      </p:sp>
    </p:spTree>
    <p:extLst>
      <p:ext uri="{BB962C8B-B14F-4D97-AF65-F5344CB8AC3E}">
        <p14:creationId xmlns:p14="http://schemas.microsoft.com/office/powerpoint/2010/main" val="2439896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901262" y="3742693"/>
            <a:ext cx="9956800" cy="11430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anose="020F0704030504030204" pitchFamily="3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4001192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F8345-6DF1-43A9-AAC2-8CCC66F10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anose="020F0704030504030204" pitchFamily="34" charset="0"/>
              </a:rPr>
              <a:t>The Year 2 Team</a:t>
            </a:r>
            <a:r>
              <a:rPr lang="en-GB" sz="36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0F51F7-119A-4F06-871E-DBA223E07C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22" t="40873" r="40652" b="3447"/>
          <a:stretch/>
        </p:blipFill>
        <p:spPr>
          <a:xfrm>
            <a:off x="331304" y="1417638"/>
            <a:ext cx="4916557" cy="36178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707109-EF6F-4703-B2CE-568566248D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78" t="40057" r="56958" b="17112"/>
          <a:stretch/>
        </p:blipFill>
        <p:spPr>
          <a:xfrm>
            <a:off x="5738191" y="1417638"/>
            <a:ext cx="5596835" cy="369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93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4130"/>
          </a:xfrm>
        </p:spPr>
        <p:txBody>
          <a:bodyPr>
            <a:normAutofit/>
          </a:bodyPr>
          <a:lstStyle/>
          <a:p>
            <a:pPr algn="ctr"/>
            <a:r>
              <a:rPr lang="en-US" sz="54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anose="020F0704030504030204" pitchFamily="34" charset="0"/>
              </a:rPr>
              <a:t>General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77158" y="1379483"/>
            <a:ext cx="9956800" cy="4873752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Please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make an appointment via the office if you wish to talk to me at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length (this will be a zoom or telephone conversation). 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Short messages can be delivered in the playground, at the end of the day.   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Please ensure correct uniform (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inc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PE kit) is worn and clearly labelled.  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Please send your child to school with a water bottle every day.</a:t>
            </a:r>
          </a:p>
        </p:txBody>
      </p:sp>
    </p:spTree>
    <p:extLst>
      <p:ext uri="{BB962C8B-B14F-4D97-AF65-F5344CB8AC3E}">
        <p14:creationId xmlns:p14="http://schemas.microsoft.com/office/powerpoint/2010/main" val="2003252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3" y="369917"/>
            <a:ext cx="10515600" cy="918556"/>
          </a:xfrm>
        </p:spPr>
        <p:txBody>
          <a:bodyPr>
            <a:normAutofit fontScale="90000"/>
          </a:bodyPr>
          <a:lstStyle/>
          <a:p>
            <a:r>
              <a:rPr lang="en-US" sz="32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en-US" sz="32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62891" y="1549690"/>
            <a:ext cx="10515600" cy="4980565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Spellings: Please practise reading and writing them. 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Reading books will be changed weekly.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Your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child must read daily and reading records should be signed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after they have completed reading the book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.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Times tables will be set and can be practised on TTRS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.</a:t>
            </a:r>
          </a:p>
          <a:p>
            <a:r>
              <a:rPr lang="en-GB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Please practise phonics daily.</a:t>
            </a:r>
            <a:endParaRPr lang="en-GB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endParaRPr lang="en-GB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6"/>
            <a:ext cx="10515600" cy="944130"/>
          </a:xfrm>
          <a:prstGeom prst="rect">
            <a:avLst/>
          </a:prstGeom>
        </p:spPr>
        <p:txBody>
          <a:bodyPr vert="horz" anchor="b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anose="020F0704030504030204" pitchFamily="34" charset="0"/>
              </a:rPr>
              <a:t>Spelling, Reading &amp; Times Tables</a:t>
            </a:r>
          </a:p>
        </p:txBody>
      </p:sp>
    </p:spTree>
    <p:extLst>
      <p:ext uri="{BB962C8B-B14F-4D97-AF65-F5344CB8AC3E}">
        <p14:creationId xmlns:p14="http://schemas.microsoft.com/office/powerpoint/2010/main" val="194372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10 minutes reading (daily)</a:t>
            </a:r>
          </a:p>
          <a:p>
            <a:pPr algn="ctr"/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5 minutes spelling words (daily)</a:t>
            </a:r>
          </a:p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5 minutes times tables/ number facts (daily)</a:t>
            </a:r>
          </a:p>
          <a:p>
            <a:pPr marL="0" indent="0" algn="ctr">
              <a:buNone/>
            </a:pPr>
            <a:endParaRPr lang="en-GB" dirty="0">
              <a:solidFill>
                <a:schemeClr val="accent4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1x English (per week)</a:t>
            </a:r>
          </a:p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1x Maths (per week)</a:t>
            </a:r>
          </a:p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1x RE/Topic/Science/Phonics (on occasion)</a:t>
            </a:r>
          </a:p>
          <a:p>
            <a:pPr algn="ctr"/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Home Learning will be set every Friday.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7124" y="383411"/>
            <a:ext cx="10515600" cy="94413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anose="020F0704030504030204" pitchFamily="34" charset="0"/>
              </a:rPr>
              <a:t>Home Learning</a:t>
            </a:r>
          </a:p>
        </p:txBody>
      </p:sp>
      <p:sp>
        <p:nvSpPr>
          <p:cNvPr id="5" name="Right Brace 4"/>
          <p:cNvSpPr/>
          <p:nvPr/>
        </p:nvSpPr>
        <p:spPr>
          <a:xfrm>
            <a:off x="7923925" y="3409870"/>
            <a:ext cx="2112579" cy="1545021"/>
          </a:xfrm>
          <a:prstGeom prst="rightBrac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37379" y="3997714"/>
            <a:ext cx="1970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Approx. </a:t>
            </a:r>
            <a:b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30 minutes</a:t>
            </a:r>
          </a:p>
        </p:txBody>
      </p:sp>
    </p:spTree>
    <p:extLst>
      <p:ext uri="{BB962C8B-B14F-4D97-AF65-F5344CB8AC3E}">
        <p14:creationId xmlns:p14="http://schemas.microsoft.com/office/powerpoint/2010/main" val="994323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D5D1F68B-235C-4FD5-B49C-B02F00FD35F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48" y="151201"/>
            <a:ext cx="9589903" cy="6555598"/>
          </a:xfrm>
        </p:spPr>
      </p:pic>
    </p:spTree>
    <p:extLst>
      <p:ext uri="{BB962C8B-B14F-4D97-AF65-F5344CB8AC3E}">
        <p14:creationId xmlns:p14="http://schemas.microsoft.com/office/powerpoint/2010/main" val="4221788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BA56879D-70BC-4442-92CD-898128310E1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73" y="241508"/>
            <a:ext cx="9515853" cy="6616492"/>
          </a:xfrm>
        </p:spPr>
      </p:pic>
    </p:spTree>
    <p:extLst>
      <p:ext uri="{BB962C8B-B14F-4D97-AF65-F5344CB8AC3E}">
        <p14:creationId xmlns:p14="http://schemas.microsoft.com/office/powerpoint/2010/main" val="2085737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food&#10;&#10;Description automatically generated">
            <a:extLst>
              <a:ext uri="{FF2B5EF4-FFF2-40B4-BE49-F238E27FC236}">
                <a16:creationId xmlns:a16="http://schemas.microsoft.com/office/drawing/2014/main" id="{39766754-F3D5-4D4E-A450-766DAC192EA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74" y="-3744"/>
            <a:ext cx="9924330" cy="6861744"/>
          </a:xfrm>
        </p:spPr>
      </p:pic>
    </p:spTree>
    <p:extLst>
      <p:ext uri="{BB962C8B-B14F-4D97-AF65-F5344CB8AC3E}">
        <p14:creationId xmlns:p14="http://schemas.microsoft.com/office/powerpoint/2010/main" val="2426189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619C1-EF27-4512-BAD2-F037EE0AF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anose="020F0704030504030204" pitchFamily="34" charset="0"/>
              </a:rPr>
              <a:t>Year 2 Phonics Check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F0DA3-751F-473B-82BE-776DE2DD350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Arial Rounded MT Bold" panose="020F0704030504030204" pitchFamily="34" charset="0"/>
              </a:rPr>
              <a:t>Cancellation of the phonics screening check in June 2020 means incoming year 2 pupils did not take the check in year 1.  In the 2020/21 academic year only, it is statutory for schools to administer a past version of the phonics screening check to year 2 pupils during the second half of the 2020 autumn term and return results to the Local Authority. Year 2 pupils who meet the expected standard in phonics in the autumn check will not be required to complete any further statutory assessments in phonics. Year 2 pupils who do not meet the expected standard in the autumn check will be expected to take the statutory check in June 2021, alongside year 1 pupils.</a:t>
            </a:r>
          </a:p>
        </p:txBody>
      </p:sp>
    </p:spTree>
    <p:extLst>
      <p:ext uri="{BB962C8B-B14F-4D97-AF65-F5344CB8AC3E}">
        <p14:creationId xmlns:p14="http://schemas.microsoft.com/office/powerpoint/2010/main" val="3130646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409</TotalTime>
  <Words>514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 Rounded MT Bold</vt:lpstr>
      <vt:lpstr>Century Schoolbook</vt:lpstr>
      <vt:lpstr>Wingdings</vt:lpstr>
      <vt:lpstr>Wingdings 2</vt:lpstr>
      <vt:lpstr>Oriel</vt:lpstr>
      <vt:lpstr>PowerPoint Presentation</vt:lpstr>
      <vt:lpstr>The Year 2 Team </vt:lpstr>
      <vt:lpstr>General Information</vt:lpstr>
      <vt:lpstr> .</vt:lpstr>
      <vt:lpstr>PowerPoint Presentation</vt:lpstr>
      <vt:lpstr>PowerPoint Presentation</vt:lpstr>
      <vt:lpstr>PowerPoint Presentation</vt:lpstr>
      <vt:lpstr>PowerPoint Presentation</vt:lpstr>
      <vt:lpstr>Year 2 Phonics Check</vt:lpstr>
      <vt:lpstr>Year 2 SATs</vt:lpstr>
      <vt:lpstr>Expectations 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to Year 1 Parents</dc:title>
  <dc:creator>Me</dc:creator>
  <cp:lastModifiedBy>Ben Young</cp:lastModifiedBy>
  <cp:revision>47</cp:revision>
  <dcterms:created xsi:type="dcterms:W3CDTF">2015-09-08T11:05:34Z</dcterms:created>
  <dcterms:modified xsi:type="dcterms:W3CDTF">2020-09-21T15:38:22Z</dcterms:modified>
</cp:coreProperties>
</file>