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83" r:id="rId5"/>
    <p:sldId id="305" r:id="rId6"/>
    <p:sldId id="306" r:id="rId7"/>
    <p:sldId id="284" r:id="rId8"/>
    <p:sldId id="285" r:id="rId9"/>
    <p:sldId id="288" r:id="rId10"/>
    <p:sldId id="289" r:id="rId11"/>
    <p:sldId id="290" r:id="rId12"/>
    <p:sldId id="291" r:id="rId13"/>
    <p:sldId id="293" r:id="rId14"/>
    <p:sldId id="292" r:id="rId15"/>
    <p:sldId id="294" r:id="rId16"/>
    <p:sldId id="295" r:id="rId17"/>
    <p:sldId id="296" r:id="rId18"/>
    <p:sldId id="297" r:id="rId19"/>
    <p:sldId id="298" r:id="rId20"/>
    <p:sldId id="300" r:id="rId21"/>
    <p:sldId id="299" r:id="rId22"/>
    <p:sldId id="301" r:id="rId23"/>
    <p:sldId id="302" r:id="rId24"/>
    <p:sldId id="303" r:id="rId25"/>
    <p:sldId id="304"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05/10/2020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05/10/2020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2.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MAX9G13oPuE?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260548"/>
            <a:ext cx="9144000" cy="1308630"/>
          </a:xfrm>
        </p:spPr>
        <p:txBody>
          <a:bodyPr>
            <a:normAutofit fontScale="90000"/>
          </a:bodyPr>
          <a:lstStyle/>
          <a:p>
            <a:r>
              <a:rPr lang="en-GB" sz="7200" dirty="0">
                <a:latin typeface="Segoe Script" panose="020B0504020000000003" pitchFamily="34" charset="0"/>
              </a:rPr>
              <a:t/>
            </a:r>
            <a:br>
              <a:rPr lang="en-GB" sz="7200" dirty="0">
                <a:latin typeface="Segoe Script" panose="020B0504020000000003" pitchFamily="34" charset="0"/>
              </a:rPr>
            </a:br>
            <a:r>
              <a:rPr lang="en-GB" sz="7200" dirty="0">
                <a:latin typeface="Segoe Script" panose="020B0504020000000003" pitchFamily="34" charset="0"/>
              </a:rPr>
              <a:t>Praying the Rosary</a:t>
            </a:r>
            <a:br>
              <a:rPr lang="en-GB" sz="7200" dirty="0">
                <a:latin typeface="Segoe Script" panose="020B0504020000000003" pitchFamily="34" charset="0"/>
              </a:rPr>
            </a:br>
            <a:r>
              <a:rPr lang="en-GB" sz="7200" dirty="0">
                <a:latin typeface="Segoe Script" panose="020B0504020000000003" pitchFamily="34" charset="0"/>
              </a:rPr>
              <a:t>KS2</a:t>
            </a:r>
            <a:r>
              <a:rPr lang="en-GB" dirty="0"/>
              <a:t/>
            </a:r>
            <a:br>
              <a:rPr lang="en-GB" dirty="0"/>
            </a:br>
            <a:endParaRPr lang="en-GB" dirty="0"/>
          </a:p>
        </p:txBody>
      </p:sp>
      <p:pic>
        <p:nvPicPr>
          <p:cNvPr id="4" name="Picture 3"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782" y="4049632"/>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1264357"/>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sz="6000" b="1" dirty="0">
                <a:latin typeface="Segoe Script" panose="020B0504020000000003" pitchFamily="34" charset="0"/>
              </a:rPr>
              <a:t>Say together: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b="1" dirty="0">
                <a:latin typeface="Segoe Script" panose="020B0504020000000003" pitchFamily="34" charset="0"/>
              </a:rPr>
              <a:t/>
            </a:r>
            <a:br>
              <a:rPr lang="en-GB" sz="8000" b="1" dirty="0">
                <a:latin typeface="Segoe Script" panose="020B0504020000000003" pitchFamily="34" charset="0"/>
              </a:rPr>
            </a:br>
            <a:r>
              <a:rPr lang="en-GB" sz="8000" b="1" dirty="0">
                <a:latin typeface="Segoe Script" panose="020B0504020000000003" pitchFamily="34" charset="0"/>
              </a:rPr>
              <a:t>Teacher: </a:t>
            </a:r>
            <a:r>
              <a:rPr lang="en-GB" sz="8000" dirty="0">
                <a:latin typeface="Segoe Script" panose="020B0504020000000003" pitchFamily="34" charset="0"/>
              </a:rPr>
              <a:t>I believe in God, the Father Almighty, Creator of Heaven and earth;</a:t>
            </a:r>
          </a:p>
          <a:p>
            <a:pPr algn="ctr"/>
            <a:endParaRPr lang="en-GB" sz="8000" dirty="0">
              <a:latin typeface="Segoe Script" panose="020B0504020000000003" pitchFamily="34" charset="0"/>
            </a:endParaRPr>
          </a:p>
          <a:p>
            <a:pPr algn="ctr"/>
            <a:r>
              <a:rPr lang="en-GB" sz="8000" b="1" dirty="0">
                <a:solidFill>
                  <a:srgbClr val="FF0000"/>
                </a:solidFill>
                <a:latin typeface="Segoe Script" panose="020B0504020000000003" pitchFamily="34" charset="0"/>
              </a:rPr>
              <a:t/>
            </a:r>
            <a:br>
              <a:rPr lang="en-GB" sz="8000" b="1" dirty="0">
                <a:solidFill>
                  <a:srgbClr val="FF0000"/>
                </a:solidFill>
                <a:latin typeface="Segoe Script" panose="020B0504020000000003" pitchFamily="34" charset="0"/>
              </a:rPr>
            </a:br>
            <a:r>
              <a:rPr lang="en-GB" sz="8000" b="1" dirty="0">
                <a:solidFill>
                  <a:srgbClr val="FF0000"/>
                </a:solidFill>
                <a:latin typeface="Segoe Script" panose="020B0504020000000003" pitchFamily="34" charset="0"/>
              </a:rPr>
              <a:t>Children: </a:t>
            </a:r>
            <a:r>
              <a:rPr lang="en-GB" sz="8000" dirty="0">
                <a:solidFill>
                  <a:srgbClr val="FF0000"/>
                </a:solidFill>
                <a:latin typeface="Segoe Script" panose="020B0504020000000003" pitchFamily="34" charset="0"/>
              </a:rPr>
              <a:t>I believe that God made the world, the sky, the stars, the animals, and all the people in the world.</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43639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and in Jesus Christ, His only Son Our Lord,</a:t>
            </a:r>
            <a:r>
              <a:rPr lang="en-GB" sz="8000" b="1" dirty="0">
                <a:latin typeface="Segoe Script" panose="020B0504020000000003" pitchFamily="34" charset="0"/>
              </a:rPr>
              <a:t> </a:t>
            </a:r>
            <a:br>
              <a:rPr lang="en-GB" sz="8000" b="1" dirty="0">
                <a:latin typeface="Segoe Script" panose="020B0504020000000003" pitchFamily="34" charset="0"/>
              </a:rPr>
            </a:br>
            <a:r>
              <a:rPr lang="en-GB" sz="8000" dirty="0">
                <a:latin typeface="Segoe Script" panose="020B0504020000000003" pitchFamily="34" charset="0"/>
              </a:rPr>
              <a:t>Who was conceived by the Holy Spirit, born of the Virgin Mary, </a:t>
            </a:r>
            <a:br>
              <a:rPr lang="en-GB" sz="8000" dirty="0">
                <a:latin typeface="Segoe Script" panose="020B0504020000000003" pitchFamily="34" charset="0"/>
              </a:rPr>
            </a:br>
            <a:endParaRPr lang="en-GB" sz="8000" dirty="0">
              <a:latin typeface="Segoe Script" panose="020B0504020000000003" pitchFamily="34" charset="0"/>
            </a:endParaRPr>
          </a:p>
          <a:p>
            <a:pPr algn="ctr"/>
            <a:r>
              <a:rPr lang="en-GB" sz="8000" dirty="0">
                <a:solidFill>
                  <a:srgbClr val="FF0000"/>
                </a:solidFill>
                <a:latin typeface="Segoe Script" panose="020B0504020000000003" pitchFamily="34" charset="0"/>
              </a:rPr>
              <a:t>I believe that God's Son, Jesus, came into the world from heaven. That's what we remember on Christmas.</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14811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suffered under Pontius Pilate, was crucified, died, and was buried. He descended into Hell;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endParaRPr lang="en-GB" sz="8000" dirty="0">
              <a:latin typeface="Segoe Script" panose="020B0504020000000003" pitchFamily="34" charset="0"/>
            </a:endParaRPr>
          </a:p>
          <a:p>
            <a:pPr algn="ctr"/>
            <a:r>
              <a:rPr lang="en-GB" sz="8000" dirty="0">
                <a:solidFill>
                  <a:srgbClr val="FF0000"/>
                </a:solidFill>
                <a:latin typeface="Segoe Script" panose="020B0504020000000003" pitchFamily="34" charset="0"/>
              </a:rPr>
              <a:t>I believe that Jesus died on the cross for my sins, for all the wrong things I do.</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296469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on the third day He rose again from the dead;</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endParaRPr lang="en-GB" sz="8000" dirty="0">
              <a:latin typeface="Segoe Script" panose="020B0504020000000003" pitchFamily="34" charset="0"/>
            </a:endParaRPr>
          </a:p>
          <a:p>
            <a:pPr algn="ctr"/>
            <a:r>
              <a:rPr lang="en-GB" sz="8000" dirty="0">
                <a:solidFill>
                  <a:srgbClr val="FF0000"/>
                </a:solidFill>
                <a:latin typeface="Segoe Script" panose="020B0504020000000003" pitchFamily="34" charset="0"/>
              </a:rPr>
              <a:t>Three days after he died, he came alive again.</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25587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He ascended into Heaven and is seated at the right hand of God, the Father Almighty;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endParaRPr lang="en-GB" sz="8000" dirty="0">
              <a:latin typeface="Segoe Script" panose="020B0504020000000003" pitchFamily="34" charset="0"/>
            </a:endParaRPr>
          </a:p>
          <a:p>
            <a:pPr algn="ctr"/>
            <a:r>
              <a:rPr lang="en-GB" sz="8000" dirty="0">
                <a:solidFill>
                  <a:srgbClr val="FF0000"/>
                </a:solidFill>
                <a:latin typeface="Segoe Script" panose="020B0504020000000003" pitchFamily="34" charset="0"/>
              </a:rPr>
              <a:t>He went into heaven, and now he is with his heavenly Father again.</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273497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from there He shall come to judge the living and the dead.</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endParaRPr lang="en-GB" sz="8000" dirty="0">
              <a:latin typeface="Segoe Script" panose="020B0504020000000003" pitchFamily="34" charset="0"/>
            </a:endParaRPr>
          </a:p>
          <a:p>
            <a:pPr algn="ctr"/>
            <a:r>
              <a:rPr lang="en-GB" sz="8000" dirty="0">
                <a:solidFill>
                  <a:srgbClr val="FF0000"/>
                </a:solidFill>
                <a:latin typeface="Segoe Script" panose="020B0504020000000003" pitchFamily="34" charset="0"/>
              </a:rPr>
              <a:t>I believe that someday he is going to come back to the world and I will see him.</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2027125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I believe in the Holy Spirit,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r>
              <a:rPr lang="en-GB" sz="8000" dirty="0">
                <a:solidFill>
                  <a:srgbClr val="FF0000"/>
                </a:solidFill>
                <a:latin typeface="Segoe Script" panose="020B0504020000000003" pitchFamily="34" charset="0"/>
              </a:rPr>
              <a:t/>
            </a:r>
            <a:br>
              <a:rPr lang="en-GB" sz="8000" dirty="0">
                <a:solidFill>
                  <a:srgbClr val="FF0000"/>
                </a:solidFill>
                <a:latin typeface="Segoe Script" panose="020B0504020000000003" pitchFamily="34" charset="0"/>
              </a:rPr>
            </a:br>
            <a:r>
              <a:rPr lang="en-GB" sz="8000" dirty="0">
                <a:solidFill>
                  <a:srgbClr val="FF0000"/>
                </a:solidFill>
                <a:latin typeface="Segoe Script" panose="020B0504020000000003" pitchFamily="34" charset="0"/>
              </a:rPr>
              <a:t>I believe in the Holy Spirit, who is God, and lives inside me when Jesus is my </a:t>
            </a:r>
            <a:r>
              <a:rPr lang="en-GB" sz="8000" dirty="0" err="1">
                <a:solidFill>
                  <a:srgbClr val="FF0000"/>
                </a:solidFill>
                <a:latin typeface="Segoe Script" panose="020B0504020000000003" pitchFamily="34" charset="0"/>
              </a:rPr>
              <a:t>Savior</a:t>
            </a:r>
            <a:r>
              <a:rPr lang="en-GB" sz="8000" dirty="0">
                <a:solidFill>
                  <a:srgbClr val="FF0000"/>
                </a:solidFill>
                <a:latin typeface="Segoe Script" panose="020B0504020000000003" pitchFamily="34" charset="0"/>
              </a:rPr>
              <a:t>.</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36617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the Holy Catholic Church, the communion of saints, </a:t>
            </a:r>
          </a:p>
          <a:p>
            <a:pPr algn="ctr"/>
            <a:r>
              <a:rPr lang="en-GB" sz="8000" dirty="0">
                <a:latin typeface="Segoe Script" panose="020B0504020000000003" pitchFamily="34" charset="0"/>
              </a:rPr>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r>
              <a:rPr lang="en-GB" sz="8000" dirty="0">
                <a:solidFill>
                  <a:srgbClr val="FF0000"/>
                </a:solidFill>
                <a:latin typeface="Segoe Script" panose="020B0504020000000003" pitchFamily="34" charset="0"/>
              </a:rPr>
              <a:t>I believe that God loves the people in our church and that he wants me to love them too.</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306609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the forgiveness of sins, </a:t>
            </a:r>
          </a:p>
          <a:p>
            <a:pPr algn="ctr"/>
            <a:r>
              <a:rPr lang="en-GB" sz="8000" dirty="0">
                <a:latin typeface="Segoe Script" panose="020B0504020000000003" pitchFamily="34" charset="0"/>
              </a:rPr>
              <a:t/>
            </a:r>
            <a:br>
              <a:rPr lang="en-GB" sz="8000" dirty="0">
                <a:latin typeface="Segoe Script" panose="020B0504020000000003" pitchFamily="34" charset="0"/>
              </a:rPr>
            </a:br>
            <a:r>
              <a:rPr lang="en-GB" sz="8000" dirty="0">
                <a:solidFill>
                  <a:srgbClr val="FF0000"/>
                </a:solidFill>
                <a:latin typeface="Segoe Script" panose="020B0504020000000003" pitchFamily="34" charset="0"/>
              </a:rPr>
              <a:t>I believe that God forgives me all the wrong things I do because Jesus died for me.</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40246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the resurrection of the body and life everlasting.</a:t>
            </a:r>
          </a:p>
          <a:p>
            <a:pPr algn="ctr"/>
            <a:r>
              <a:rPr lang="en-GB" sz="8000" dirty="0">
                <a:latin typeface="Segoe Script" panose="020B0504020000000003" pitchFamily="34" charset="0"/>
              </a:rPr>
              <a:t/>
            </a:r>
            <a:br>
              <a:rPr lang="en-GB" sz="8000" dirty="0">
                <a:latin typeface="Segoe Script" panose="020B0504020000000003" pitchFamily="34" charset="0"/>
              </a:rPr>
            </a:br>
            <a:r>
              <a:rPr lang="en-GB" sz="8000" dirty="0">
                <a:latin typeface="Segoe Script" panose="020B0504020000000003" pitchFamily="34" charset="0"/>
              </a:rPr>
              <a:t>Amen</a:t>
            </a:r>
          </a:p>
          <a:p>
            <a:pPr algn="ctr"/>
            <a:r>
              <a:rPr lang="en-GB" sz="8000" dirty="0">
                <a:latin typeface="Segoe Script" panose="020B0504020000000003" pitchFamily="34" charset="0"/>
              </a:rPr>
              <a:t/>
            </a:r>
            <a:br>
              <a:rPr lang="en-GB" sz="8000" dirty="0">
                <a:latin typeface="Segoe Script" panose="020B0504020000000003" pitchFamily="34" charset="0"/>
              </a:rPr>
            </a:br>
            <a:r>
              <a:rPr lang="en-GB" sz="8000" dirty="0">
                <a:latin typeface="Segoe Script" panose="020B0504020000000003" pitchFamily="34" charset="0"/>
              </a:rPr>
              <a:t/>
            </a:r>
            <a:br>
              <a:rPr lang="en-GB" sz="8000" dirty="0">
                <a:latin typeface="Segoe Script" panose="020B0504020000000003" pitchFamily="34" charset="0"/>
              </a:rPr>
            </a:br>
            <a:r>
              <a:rPr lang="en-GB" sz="8000" dirty="0">
                <a:solidFill>
                  <a:srgbClr val="FF0000"/>
                </a:solidFill>
                <a:latin typeface="Segoe Script" panose="020B0504020000000003" pitchFamily="34" charset="0"/>
              </a:rPr>
              <a:t>I believe that someday I will live on a new earth with God forever with my brand-new body!</a:t>
            </a:r>
          </a:p>
          <a:p>
            <a:pPr algn="ctr"/>
            <a:r>
              <a:rPr lang="en-GB" sz="8000" b="1" dirty="0">
                <a:solidFill>
                  <a:srgbClr val="FF0000"/>
                </a:solidFill>
                <a:latin typeface="Segoe Script" panose="020B0504020000000003" pitchFamily="34" charset="0"/>
              </a:rPr>
              <a:t>Amen</a:t>
            </a: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89051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r>
              <a:rPr lang="en-GB" dirty="0"/>
              <a:t/>
            </a:r>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latin typeface="Segoe Script" panose="020B0504020000000003" pitchFamily="34" charset="0"/>
              </a:rPr>
              <a:t/>
            </a: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3112" y="324124"/>
            <a:ext cx="850175" cy="850175"/>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1861B79-6ACF-42BB-9783-2E5905523A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469" b="6507"/>
          <a:stretch/>
        </p:blipFill>
        <p:spPr bwMode="auto">
          <a:xfrm>
            <a:off x="4790193" y="4188178"/>
            <a:ext cx="1685925" cy="2172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05052"/>
            <a:ext cx="10158811" cy="1325563"/>
          </a:xfrm>
        </p:spPr>
        <p:txBody>
          <a:bodyPr>
            <a:normAutofit/>
          </a:bodyPr>
          <a:lstStyle/>
          <a:p>
            <a:pPr algn="ctr"/>
            <a:r>
              <a:rPr lang="en-GB" sz="6000" b="1">
                <a:latin typeface="Segoe Script" panose="020B0504020000000003" pitchFamily="34" charset="0"/>
              </a:rPr>
              <a:t>The Our Father</a:t>
            </a: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1026" name="Picture 2" descr="Holyland olive wood rosary 1">
            <a:extLst>
              <a:ext uri="{FF2B5EF4-FFF2-40B4-BE49-F238E27FC236}">
                <a16:creationId xmlns:a16="http://schemas.microsoft.com/office/drawing/2014/main" id="{FF5DD17E-79D4-443C-A438-8423B05F8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952" y="1918261"/>
            <a:ext cx="4724048" cy="472404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0C76702-04BA-4655-B3C7-82501B5B0975}"/>
              </a:ext>
            </a:extLst>
          </p:cNvPr>
          <p:cNvCxnSpPr>
            <a:cxnSpLocks/>
            <a:stCxn id="8" idx="1"/>
          </p:cNvCxnSpPr>
          <p:nvPr/>
        </p:nvCxnSpPr>
        <p:spPr>
          <a:xfrm flipH="1">
            <a:off x="4921956" y="4091782"/>
            <a:ext cx="1591732" cy="6286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72178D7-F7A4-401F-B947-F8D37CDC5909}"/>
              </a:ext>
            </a:extLst>
          </p:cNvPr>
          <p:cNvSpPr txBox="1">
            <a:spLocks/>
          </p:cNvSpPr>
          <p:nvPr/>
        </p:nvSpPr>
        <p:spPr>
          <a:xfrm>
            <a:off x="6513688" y="3429000"/>
            <a:ext cx="5166299"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14400" b="1" dirty="0">
                <a:latin typeface="Segoe Script" panose="020B0504020000000003" pitchFamily="34" charset="0"/>
              </a:rPr>
              <a:t>Next, we say The Our Father. </a:t>
            </a: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226504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391759" y="2377138"/>
            <a:ext cx="10158811" cy="1982732"/>
          </a:xfrm>
        </p:spPr>
        <p:txBody>
          <a:bodyPr>
            <a:normAutofit fontScale="90000"/>
          </a:bodyPr>
          <a:lstStyle/>
          <a:p>
            <a:pPr algn="ctr"/>
            <a:r>
              <a:rPr lang="en-GB" sz="3100" b="1" dirty="0">
                <a:latin typeface="Segoe Script" panose="020B0504020000000003" pitchFamily="34" charset="0"/>
              </a:rPr>
              <a:t/>
            </a:r>
            <a:br>
              <a:rPr lang="en-GB" sz="3100" b="1" dirty="0">
                <a:latin typeface="Segoe Script" panose="020B0504020000000003" pitchFamily="34" charset="0"/>
              </a:rPr>
            </a:br>
            <a:r>
              <a:rPr lang="en-GB" sz="3100" b="1" dirty="0">
                <a:latin typeface="Segoe Script" panose="020B0504020000000003" pitchFamily="34" charset="0"/>
              </a:rPr>
              <a:t>Say together:</a:t>
            </a:r>
            <a:br>
              <a:rPr lang="en-GB" sz="3100" b="1" dirty="0">
                <a:latin typeface="Segoe Script" panose="020B0504020000000003" pitchFamily="34" charset="0"/>
              </a:rPr>
            </a:br>
            <a:r>
              <a:rPr lang="en-GB" sz="3100" b="1" dirty="0">
                <a:latin typeface="Segoe Script" panose="020B0504020000000003" pitchFamily="34" charset="0"/>
              </a:rPr>
              <a:t>The Our Father</a:t>
            </a:r>
            <a:br>
              <a:rPr lang="en-GB" sz="3100" b="1" dirty="0">
                <a:latin typeface="Segoe Script" panose="020B0504020000000003" pitchFamily="34" charset="0"/>
              </a:rPr>
            </a:br>
            <a:r>
              <a:rPr lang="en-GB" sz="3100" b="1" dirty="0">
                <a:latin typeface="Segoe Script" panose="020B0504020000000003" pitchFamily="34" charset="0"/>
              </a:rPr>
              <a:t/>
            </a:r>
            <a:br>
              <a:rPr lang="en-GB" sz="3100" b="1" dirty="0">
                <a:latin typeface="Segoe Script" panose="020B0504020000000003" pitchFamily="34" charset="0"/>
              </a:rPr>
            </a:br>
            <a:r>
              <a:rPr lang="en-GB" sz="3100" b="1" dirty="0">
                <a:latin typeface="Segoe Script" panose="020B0504020000000003" pitchFamily="34" charset="0"/>
              </a:rPr>
              <a:t>Our Father, who art in heaven,</a:t>
            </a:r>
            <a:br>
              <a:rPr lang="en-GB" sz="3100" b="1" dirty="0">
                <a:latin typeface="Segoe Script" panose="020B0504020000000003" pitchFamily="34" charset="0"/>
              </a:rPr>
            </a:br>
            <a:r>
              <a:rPr lang="en-GB" sz="3100" b="1" dirty="0">
                <a:latin typeface="Segoe Script" panose="020B0504020000000003" pitchFamily="34" charset="0"/>
              </a:rPr>
              <a:t>hallowed be thy name;</a:t>
            </a:r>
            <a:br>
              <a:rPr lang="en-GB" sz="3100" b="1" dirty="0">
                <a:latin typeface="Segoe Script" panose="020B0504020000000003" pitchFamily="34" charset="0"/>
              </a:rPr>
            </a:br>
            <a:r>
              <a:rPr lang="en-GB" sz="3100" b="1" dirty="0">
                <a:latin typeface="Segoe Script" panose="020B0504020000000003" pitchFamily="34" charset="0"/>
              </a:rPr>
              <a:t>thy kingdom come;</a:t>
            </a:r>
            <a:br>
              <a:rPr lang="en-GB" sz="3100" b="1" dirty="0">
                <a:latin typeface="Segoe Script" panose="020B0504020000000003" pitchFamily="34" charset="0"/>
              </a:rPr>
            </a:br>
            <a:r>
              <a:rPr lang="en-GB" sz="3100" b="1" dirty="0">
                <a:latin typeface="Segoe Script" panose="020B0504020000000003" pitchFamily="34" charset="0"/>
              </a:rPr>
              <a:t>thy will be done;</a:t>
            </a:r>
            <a:br>
              <a:rPr lang="en-GB" sz="3100" b="1" dirty="0">
                <a:latin typeface="Segoe Script" panose="020B0504020000000003" pitchFamily="34" charset="0"/>
              </a:rPr>
            </a:br>
            <a:r>
              <a:rPr lang="en-GB" sz="3100" b="1" dirty="0">
                <a:latin typeface="Segoe Script" panose="020B0504020000000003" pitchFamily="34" charset="0"/>
              </a:rPr>
              <a:t>on earth as it is in heaven.</a:t>
            </a:r>
            <a:br>
              <a:rPr lang="en-GB" sz="3100" b="1" dirty="0">
                <a:latin typeface="Segoe Script" panose="020B0504020000000003" pitchFamily="34" charset="0"/>
              </a:rPr>
            </a:br>
            <a:r>
              <a:rPr lang="en-GB" sz="3100" b="1" dirty="0">
                <a:latin typeface="Segoe Script" panose="020B0504020000000003" pitchFamily="34" charset="0"/>
              </a:rPr>
              <a:t>Give us this day our daily bread.</a:t>
            </a:r>
            <a:br>
              <a:rPr lang="en-GB" sz="3100" b="1" dirty="0">
                <a:latin typeface="Segoe Script" panose="020B0504020000000003" pitchFamily="34" charset="0"/>
              </a:rPr>
            </a:br>
            <a:r>
              <a:rPr lang="en-GB" sz="3100" b="1" dirty="0">
                <a:latin typeface="Segoe Script" panose="020B0504020000000003" pitchFamily="34" charset="0"/>
              </a:rPr>
              <a:t>And forgive us our trespasses,</a:t>
            </a:r>
            <a:br>
              <a:rPr lang="en-GB" sz="3100" b="1" dirty="0">
                <a:latin typeface="Segoe Script" panose="020B0504020000000003" pitchFamily="34" charset="0"/>
              </a:rPr>
            </a:br>
            <a:r>
              <a:rPr lang="en-GB" sz="3100" b="1" dirty="0">
                <a:latin typeface="Segoe Script" panose="020B0504020000000003" pitchFamily="34" charset="0"/>
              </a:rPr>
              <a:t>as we forgive those who trespass against us.</a:t>
            </a:r>
            <a:br>
              <a:rPr lang="en-GB" sz="3100" b="1" dirty="0">
                <a:latin typeface="Segoe Script" panose="020B0504020000000003" pitchFamily="34" charset="0"/>
              </a:rPr>
            </a:br>
            <a:r>
              <a:rPr lang="en-GB" sz="3100" b="1" dirty="0">
                <a:latin typeface="Segoe Script" panose="020B0504020000000003" pitchFamily="34" charset="0"/>
              </a:rPr>
              <a:t>And lead us not into temptation;</a:t>
            </a:r>
            <a:br>
              <a:rPr lang="en-GB" sz="3100" b="1" dirty="0">
                <a:latin typeface="Segoe Script" panose="020B0504020000000003" pitchFamily="34" charset="0"/>
              </a:rPr>
            </a:br>
            <a:r>
              <a:rPr lang="en-GB" sz="3100" b="1" dirty="0">
                <a:latin typeface="Segoe Script" panose="020B0504020000000003" pitchFamily="34" charset="0"/>
              </a:rPr>
              <a:t>but deliver us from evil.</a:t>
            </a:r>
            <a:br>
              <a:rPr lang="en-GB" sz="3100" b="1" dirty="0">
                <a:latin typeface="Segoe Script" panose="020B0504020000000003" pitchFamily="34" charset="0"/>
              </a:rPr>
            </a:br>
            <a:r>
              <a:rPr lang="en-GB" sz="3100" b="1" dirty="0">
                <a:latin typeface="Segoe Script" panose="020B0504020000000003" pitchFamily="34" charset="0"/>
              </a:rPr>
              <a:t>Amen</a:t>
            </a:r>
            <a:r>
              <a:rPr lang="en-GB" sz="3100" dirty="0">
                <a:latin typeface="Segoe Script" panose="020B0504020000000003" pitchFamily="34" charset="0"/>
              </a:rPr>
              <a:t/>
            </a:r>
            <a:br>
              <a:rPr lang="en-GB" sz="31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59" y="272513"/>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59289" y="784577"/>
            <a:ext cx="6118578" cy="547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59265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05052"/>
            <a:ext cx="10158811" cy="1325563"/>
          </a:xfrm>
        </p:spPr>
        <p:txBody>
          <a:bodyPr>
            <a:normAutofit/>
          </a:bodyPr>
          <a:lstStyle/>
          <a:p>
            <a:pPr algn="ctr"/>
            <a:r>
              <a:rPr lang="en-GB" sz="6000" b="1" dirty="0">
                <a:latin typeface="Segoe Script" panose="020B0504020000000003" pitchFamily="34" charset="0"/>
              </a:rPr>
              <a:t>The Hail Mary</a:t>
            </a: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1026" name="Picture 2" descr="Holyland olive wood rosary 1">
            <a:extLst>
              <a:ext uri="{FF2B5EF4-FFF2-40B4-BE49-F238E27FC236}">
                <a16:creationId xmlns:a16="http://schemas.microsoft.com/office/drawing/2014/main" id="{FF5DD17E-79D4-443C-A438-8423B05F8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952" y="1918261"/>
            <a:ext cx="4724048" cy="472404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0C76702-04BA-4655-B3C7-82501B5B0975}"/>
              </a:ext>
            </a:extLst>
          </p:cNvPr>
          <p:cNvCxnSpPr>
            <a:cxnSpLocks/>
          </p:cNvCxnSpPr>
          <p:nvPr/>
        </p:nvCxnSpPr>
        <p:spPr>
          <a:xfrm flipH="1">
            <a:off x="4842933" y="4213595"/>
            <a:ext cx="2048933" cy="666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72178D7-F7A4-401F-B947-F8D37CDC5909}"/>
              </a:ext>
            </a:extLst>
          </p:cNvPr>
          <p:cNvSpPr txBox="1">
            <a:spLocks/>
          </p:cNvSpPr>
          <p:nvPr/>
        </p:nvSpPr>
        <p:spPr>
          <a:xfrm>
            <a:off x="6513688" y="3429000"/>
            <a:ext cx="5166299"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14400" b="1" dirty="0">
                <a:latin typeface="Segoe Script" panose="020B0504020000000003" pitchFamily="34" charset="0"/>
              </a:rPr>
              <a:t>Next, we say three Hail Marys. </a:t>
            </a: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257926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391759" y="2377138"/>
            <a:ext cx="10158811" cy="1982732"/>
          </a:xfrm>
        </p:spPr>
        <p:txBody>
          <a:bodyPr>
            <a:normAutofit fontScale="90000"/>
          </a:bodyPr>
          <a:lstStyle/>
          <a:p>
            <a:pPr algn="ctr"/>
            <a:r>
              <a:rPr lang="en-GB" sz="3100" b="1" dirty="0">
                <a:latin typeface="Segoe Script" panose="020B0504020000000003" pitchFamily="34" charset="0"/>
              </a:rPr>
              <a:t/>
            </a:r>
            <a:br>
              <a:rPr lang="en-GB" sz="3100" b="1" dirty="0">
                <a:latin typeface="Segoe Script" panose="020B0504020000000003" pitchFamily="34" charset="0"/>
              </a:rPr>
            </a:br>
            <a:r>
              <a:rPr lang="en-GB" sz="3100" b="1" dirty="0">
                <a:latin typeface="Segoe Script" panose="020B0504020000000003" pitchFamily="34" charset="0"/>
              </a:rPr>
              <a:t>Say together:</a:t>
            </a:r>
            <a:br>
              <a:rPr lang="en-GB" sz="3100" b="1" dirty="0">
                <a:latin typeface="Segoe Script" panose="020B0504020000000003" pitchFamily="34" charset="0"/>
              </a:rPr>
            </a:br>
            <a:r>
              <a:rPr lang="en-GB" sz="3100" b="1" dirty="0">
                <a:latin typeface="Segoe Script" panose="020B0504020000000003" pitchFamily="34" charset="0"/>
              </a:rPr>
              <a:t>The Hail Mary three times</a:t>
            </a:r>
            <a:br>
              <a:rPr lang="en-GB" sz="3100" b="1" dirty="0">
                <a:latin typeface="Segoe Script" panose="020B0504020000000003" pitchFamily="34" charset="0"/>
              </a:rPr>
            </a:br>
            <a:r>
              <a:rPr lang="en-GB" sz="3100" b="1" dirty="0">
                <a:latin typeface="Segoe Script" panose="020B0504020000000003" pitchFamily="34" charset="0"/>
              </a:rPr>
              <a:t/>
            </a:r>
            <a:br>
              <a:rPr lang="en-GB" sz="3100" b="1" dirty="0">
                <a:latin typeface="Segoe Script" panose="020B0504020000000003" pitchFamily="34" charset="0"/>
              </a:rPr>
            </a:br>
            <a:r>
              <a:rPr lang="en-GB" sz="3100" b="1" dirty="0">
                <a:latin typeface="Segoe Script" panose="020B0504020000000003" pitchFamily="34" charset="0"/>
              </a:rPr>
              <a:t>Leader:</a:t>
            </a:r>
            <a:br>
              <a:rPr lang="en-GB" sz="3100" b="1" dirty="0">
                <a:latin typeface="Segoe Script" panose="020B0504020000000003" pitchFamily="34" charset="0"/>
              </a:rPr>
            </a:br>
            <a:r>
              <a:rPr lang="en-GB" sz="3100" b="1" dirty="0">
                <a:latin typeface="Segoe Script" panose="020B0504020000000003" pitchFamily="34" charset="0"/>
              </a:rPr>
              <a:t>Hail Mary full of Grace, the Lord is with thee.</a:t>
            </a:r>
            <a:br>
              <a:rPr lang="en-GB" sz="3100" b="1" dirty="0">
                <a:latin typeface="Segoe Script" panose="020B0504020000000003" pitchFamily="34" charset="0"/>
              </a:rPr>
            </a:br>
            <a:r>
              <a:rPr lang="en-GB" sz="3100" b="1" dirty="0">
                <a:latin typeface="Segoe Script" panose="020B0504020000000003" pitchFamily="34" charset="0"/>
              </a:rPr>
              <a:t>Blessed are thou amongst women and blessed is the fruit of thy womb Jesus.</a:t>
            </a:r>
            <a:br>
              <a:rPr lang="en-GB" sz="3100" b="1" dirty="0">
                <a:latin typeface="Segoe Script" panose="020B0504020000000003" pitchFamily="34" charset="0"/>
              </a:rPr>
            </a:br>
            <a:r>
              <a:rPr lang="en-GB" sz="3100" b="1" dirty="0">
                <a:solidFill>
                  <a:srgbClr val="FF0000"/>
                </a:solidFill>
                <a:latin typeface="Segoe Script" panose="020B0504020000000003" pitchFamily="34" charset="0"/>
              </a:rPr>
              <a:t>All: Holy Mary Mother of God,</a:t>
            </a:r>
            <a:br>
              <a:rPr lang="en-GB" sz="3100" b="1" dirty="0">
                <a:solidFill>
                  <a:srgbClr val="FF0000"/>
                </a:solidFill>
                <a:latin typeface="Segoe Script" panose="020B0504020000000003" pitchFamily="34" charset="0"/>
              </a:rPr>
            </a:br>
            <a:r>
              <a:rPr lang="en-GB" sz="3100" b="1" dirty="0">
                <a:solidFill>
                  <a:srgbClr val="FF0000"/>
                </a:solidFill>
                <a:latin typeface="Segoe Script" panose="020B0504020000000003" pitchFamily="34" charset="0"/>
              </a:rPr>
              <a:t>pray for us sinners now and at the hour of our death</a:t>
            </a:r>
            <a:br>
              <a:rPr lang="en-GB" sz="3100" b="1" dirty="0">
                <a:solidFill>
                  <a:srgbClr val="FF0000"/>
                </a:solidFill>
                <a:latin typeface="Segoe Script" panose="020B0504020000000003" pitchFamily="34" charset="0"/>
              </a:rPr>
            </a:br>
            <a:r>
              <a:rPr lang="en-GB" sz="3100" b="1" dirty="0">
                <a:solidFill>
                  <a:srgbClr val="FF0000"/>
                </a:solidFill>
                <a:latin typeface="Segoe Script" panose="020B0504020000000003" pitchFamily="34" charset="0"/>
              </a:rPr>
              <a:t>Amen</a:t>
            </a:r>
            <a:r>
              <a:rPr lang="en-GB" sz="3100" dirty="0">
                <a:solidFill>
                  <a:srgbClr val="FF0000"/>
                </a:solidFill>
                <a:latin typeface="Segoe Script" panose="020B0504020000000003" pitchFamily="34" charset="0"/>
              </a:rPr>
              <a:t/>
            </a:r>
            <a:br>
              <a:rPr lang="en-GB" sz="3100" dirty="0">
                <a:solidFill>
                  <a:srgbClr val="FF0000"/>
                </a:solidFill>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59" y="272513"/>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59289" y="784577"/>
            <a:ext cx="6118578" cy="547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3493662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391759" y="1099595"/>
            <a:ext cx="10158811" cy="4676171"/>
          </a:xfrm>
        </p:spPr>
        <p:txBody>
          <a:bodyPr>
            <a:normAutofit fontScale="90000"/>
          </a:bodyPr>
          <a:lstStyle/>
          <a:p>
            <a:pPr algn="ctr"/>
            <a:r>
              <a:rPr lang="en-GB" sz="3100" b="1" dirty="0">
                <a:latin typeface="Segoe Script" panose="020B0504020000000003" pitchFamily="34" charset="0"/>
              </a:rPr>
              <a:t/>
            </a:r>
            <a:br>
              <a:rPr lang="en-GB" sz="3100" b="1" dirty="0">
                <a:latin typeface="Segoe Script" panose="020B0504020000000003" pitchFamily="34" charset="0"/>
              </a:rPr>
            </a:br>
            <a:r>
              <a:rPr lang="en-GB" sz="3100" b="1" dirty="0">
                <a:latin typeface="Segoe Script" panose="020B0504020000000003" pitchFamily="34" charset="0"/>
              </a:rPr>
              <a:t>Say together:</a:t>
            </a:r>
            <a:br>
              <a:rPr lang="en-GB" sz="3100" b="1" dirty="0">
                <a:latin typeface="Segoe Script" panose="020B0504020000000003" pitchFamily="34" charset="0"/>
              </a:rPr>
            </a:br>
            <a:r>
              <a:rPr lang="en-GB" sz="3100" b="1" dirty="0">
                <a:latin typeface="Segoe Script" panose="020B0504020000000003" pitchFamily="34" charset="0"/>
              </a:rPr>
              <a:t>The Glory Be</a:t>
            </a:r>
            <a:br>
              <a:rPr lang="en-GB" sz="3100" b="1" dirty="0">
                <a:latin typeface="Segoe Script" panose="020B0504020000000003" pitchFamily="34" charset="0"/>
              </a:rPr>
            </a:br>
            <a:r>
              <a:rPr lang="en-GB" sz="3100" b="1" dirty="0">
                <a:latin typeface="Segoe Script" panose="020B0504020000000003" pitchFamily="34" charset="0"/>
              </a:rPr>
              <a:t/>
            </a:r>
            <a:br>
              <a:rPr lang="en-GB" sz="3100" b="1" dirty="0">
                <a:latin typeface="Segoe Script" panose="020B0504020000000003" pitchFamily="34" charset="0"/>
              </a:rPr>
            </a:br>
            <a:r>
              <a:rPr lang="en-GB" sz="3100" b="1" dirty="0">
                <a:latin typeface="Segoe Script" panose="020B0504020000000003" pitchFamily="34" charset="0"/>
              </a:rPr>
              <a:t>All:</a:t>
            </a:r>
            <a:br>
              <a:rPr lang="en-GB" sz="3100" b="1" dirty="0">
                <a:latin typeface="Segoe Script" panose="020B0504020000000003" pitchFamily="34" charset="0"/>
              </a:rPr>
            </a:br>
            <a:r>
              <a:rPr lang="en-GB" sz="3100" b="1" dirty="0">
                <a:latin typeface="Segoe Script" panose="020B0504020000000003" pitchFamily="34" charset="0"/>
              </a:rPr>
              <a:t>Glory be to the Father, and to the Son and to the Holy Spirit.  As it was in the beginning, is now and ever shall be, world without end, </a:t>
            </a:r>
            <a:br>
              <a:rPr lang="en-GB" sz="3100" b="1" dirty="0">
                <a:latin typeface="Segoe Script" panose="020B0504020000000003" pitchFamily="34" charset="0"/>
              </a:rPr>
            </a:br>
            <a:r>
              <a:rPr lang="en-GB" sz="3100" b="1" dirty="0">
                <a:latin typeface="Segoe Script" panose="020B0504020000000003" pitchFamily="34" charset="0"/>
              </a:rPr>
              <a:t>Amen. </a:t>
            </a:r>
            <a:r>
              <a:rPr lang="en-GB" sz="3100" dirty="0">
                <a:solidFill>
                  <a:srgbClr val="FF0000"/>
                </a:solidFill>
                <a:latin typeface="Segoe Script" panose="020B0504020000000003" pitchFamily="34" charset="0"/>
              </a:rPr>
              <a:t/>
            </a:r>
            <a:br>
              <a:rPr lang="en-GB" sz="3100" dirty="0">
                <a:solidFill>
                  <a:srgbClr val="FF0000"/>
                </a:solidFill>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59" y="272513"/>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59289" y="784577"/>
            <a:ext cx="6118578" cy="547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70060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391759" y="1099595"/>
            <a:ext cx="10158811" cy="4676171"/>
          </a:xfrm>
        </p:spPr>
        <p:txBody>
          <a:bodyPr>
            <a:normAutofit/>
          </a:bodyPr>
          <a:lstStyle/>
          <a:p>
            <a:pPr algn="ctr"/>
            <a:r>
              <a:rPr lang="en-GB" sz="3100" b="1" dirty="0">
                <a:latin typeface="Segoe Script" panose="020B0504020000000003" pitchFamily="34" charset="0"/>
              </a:rPr>
              <a:t>Next time, we will pray one decade of the Rosary. </a:t>
            </a:r>
            <a:r>
              <a:rPr lang="en-GB" sz="3100" dirty="0">
                <a:solidFill>
                  <a:srgbClr val="FF0000"/>
                </a:solidFill>
                <a:latin typeface="Segoe Script" panose="020B0504020000000003" pitchFamily="34" charset="0"/>
              </a:rPr>
              <a:t/>
            </a:r>
            <a:br>
              <a:rPr lang="en-GB" sz="3100" dirty="0">
                <a:solidFill>
                  <a:srgbClr val="FF0000"/>
                </a:solidFill>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59" y="272513"/>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59289" y="784577"/>
            <a:ext cx="6118578" cy="54751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6000" b="1" dirty="0">
                <a:solidFill>
                  <a:srgbClr val="FF0000"/>
                </a:solidFill>
                <a:latin typeface="Segoe Script" panose="020B0504020000000003" pitchFamily="34" charset="0"/>
              </a:rPr>
              <a:t/>
            </a:r>
            <a:br>
              <a:rPr lang="en-GB" sz="6000" b="1" dirty="0">
                <a:solidFill>
                  <a:srgbClr val="FF0000"/>
                </a:solidFill>
                <a:latin typeface="Segoe Script" panose="020B0504020000000003" pitchFamily="34" charset="0"/>
              </a:rPr>
            </a:br>
            <a:r>
              <a:rPr lang="en-GB" b="1" dirty="0">
                <a:solidFill>
                  <a:srgbClr val="FF0000"/>
                </a:solidFill>
              </a:rPr>
              <a:t/>
            </a:r>
            <a:br>
              <a:rPr lang="en-GB" b="1" dirty="0">
                <a:solidFill>
                  <a:srgbClr val="FF0000"/>
                </a:solidFill>
              </a:rPr>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spTree>
    <p:extLst>
      <p:ext uri="{BB962C8B-B14F-4D97-AF65-F5344CB8AC3E}">
        <p14:creationId xmlns:p14="http://schemas.microsoft.com/office/powerpoint/2010/main" val="140443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8" y="2891863"/>
            <a:ext cx="10158811" cy="1325563"/>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Rosary</a:t>
            </a:r>
            <a:br>
              <a:rPr lang="en-GB" sz="6000" b="1" dirty="0">
                <a:latin typeface="Segoe Script" panose="020B0504020000000003" pitchFamily="34" charset="0"/>
              </a:rPr>
            </a:br>
            <a:r>
              <a:rPr lang="en-GB" sz="6000" b="1" dirty="0">
                <a:latin typeface="Segoe Script" panose="020B0504020000000003" pitchFamily="34" charset="0"/>
              </a:rPr>
              <a:t>A Special Type of Prayer</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780841"/>
            <a:ext cx="10158811" cy="1325563"/>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What is the Rosary?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1026" name="Picture 2" descr="Holyland olive wood rosary 1">
            <a:extLst>
              <a:ext uri="{FF2B5EF4-FFF2-40B4-BE49-F238E27FC236}">
                <a16:creationId xmlns:a16="http://schemas.microsoft.com/office/drawing/2014/main" id="{FF5DD17E-79D4-443C-A438-8423B05F8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508" y="1100170"/>
            <a:ext cx="5496984" cy="5496984"/>
          </a:xfrm>
          <a:prstGeom prst="rect">
            <a:avLst/>
          </a:prstGeom>
          <a:noFill/>
          <a:extLst>
            <a:ext uri="{909E8E84-426E-40DD-AFC4-6F175D3DCCD1}">
              <a14:hiddenFill xmlns:a14="http://schemas.microsoft.com/office/drawing/2010/main">
                <a:solidFill>
                  <a:srgbClr val="FFFFFF"/>
                </a:solidFill>
              </a14:hiddenFill>
            </a:ext>
          </a:extLst>
        </p:spPr>
      </p:pic>
      <p:pic>
        <p:nvPicPr>
          <p:cNvPr id="3" name="Glebe Court, Lych Gate 22">
            <a:hlinkClick r:id="" action="ppaction://media"/>
            <a:extLst>
              <a:ext uri="{FF2B5EF4-FFF2-40B4-BE49-F238E27FC236}">
                <a16:creationId xmlns:a16="http://schemas.microsoft.com/office/drawing/2014/main" id="{A2EFBAA2-7DF8-41EE-BE9B-BFCDE0ACCA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879411" y="6077159"/>
            <a:ext cx="609600" cy="609600"/>
          </a:xfrm>
          <a:prstGeom prst="rect">
            <a:avLst/>
          </a:prstGeom>
        </p:spPr>
      </p:pic>
    </p:spTree>
    <p:extLst>
      <p:ext uri="{BB962C8B-B14F-4D97-AF65-F5344CB8AC3E}">
        <p14:creationId xmlns:p14="http://schemas.microsoft.com/office/powerpoint/2010/main" val="1981276690"/>
      </p:ext>
    </p:extLst>
  </p:cSld>
  <p:clrMapOvr>
    <a:masterClrMapping/>
  </p:clrMapOvr>
  <mc:AlternateContent xmlns:mc="http://schemas.openxmlformats.org/markup-compatibility/2006" xmlns:p14="http://schemas.microsoft.com/office/powerpoint/2010/main">
    <mc:Choice Requires="p14">
      <p:transition spd="slow" p14:dur="2000" advClick="0" advTm="45000"/>
    </mc:Choice>
    <mc:Fallback xmlns="">
      <p:transition spd="slow" advClick="0" advTm="4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0AB0E-1BB6-4903-882C-0D2416764888}"/>
              </a:ext>
            </a:extLst>
          </p:cNvPr>
          <p:cNvSpPr>
            <a:spLocks noGrp="1"/>
          </p:cNvSpPr>
          <p:nvPr>
            <p:ph type="title"/>
          </p:nvPr>
        </p:nvSpPr>
        <p:spPr/>
        <p:txBody>
          <a:bodyPr/>
          <a:lstStyle/>
          <a:p>
            <a:endParaRPr lang="en-GB"/>
          </a:p>
        </p:txBody>
      </p:sp>
      <p:pic>
        <p:nvPicPr>
          <p:cNvPr id="4" name="Online Media 3" title="Story of Rosary | Part 1">
            <a:hlinkClick r:id="" action="ppaction://media"/>
            <a:extLst>
              <a:ext uri="{FF2B5EF4-FFF2-40B4-BE49-F238E27FC236}">
                <a16:creationId xmlns:a16="http://schemas.microsoft.com/office/drawing/2014/main" id="{FB8F0492-85DA-41B6-8E95-9222BD973B50}"/>
              </a:ext>
            </a:extLst>
          </p:cNvPr>
          <p:cNvPicPr>
            <a:picLocks noGrp="1" noRot="1" noChangeAspect="1"/>
          </p:cNvPicPr>
          <p:nvPr>
            <p:ph idx="1"/>
            <a:videoFile r:link="rId1"/>
          </p:nvPr>
        </p:nvPicPr>
        <p:blipFill>
          <a:blip r:embed="rId3"/>
          <a:stretch>
            <a:fillRect/>
          </a:stretch>
        </p:blipFill>
        <p:spPr>
          <a:xfrm>
            <a:off x="735715" y="228318"/>
            <a:ext cx="11137244" cy="6264557"/>
          </a:xfrm>
          <a:prstGeom prst="rect">
            <a:avLst/>
          </a:prstGeom>
        </p:spPr>
      </p:pic>
    </p:spTree>
    <p:extLst>
      <p:ext uri="{BB962C8B-B14F-4D97-AF65-F5344CB8AC3E}">
        <p14:creationId xmlns:p14="http://schemas.microsoft.com/office/powerpoint/2010/main" val="23476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2C4E-09E5-4E43-B6F2-6F217E0E9D16}"/>
              </a:ext>
            </a:extLst>
          </p:cNvPr>
          <p:cNvSpPr>
            <a:spLocks noGrp="1"/>
          </p:cNvSpPr>
          <p:nvPr>
            <p:ph type="title"/>
          </p:nvPr>
        </p:nvSpPr>
        <p:spPr>
          <a:xfrm>
            <a:off x="838200" y="2103437"/>
            <a:ext cx="10515600" cy="1325563"/>
          </a:xfrm>
        </p:spPr>
        <p:txBody>
          <a:bodyPr>
            <a:noAutofit/>
          </a:bodyPr>
          <a:lstStyle/>
          <a:p>
            <a:r>
              <a:rPr lang="en-GB" sz="6600" dirty="0">
                <a:latin typeface="Segoe Script" panose="020B0504020000000003" pitchFamily="34" charset="0"/>
              </a:rPr>
              <a:t>We will watch Part 2 next time! </a:t>
            </a:r>
          </a:p>
        </p:txBody>
      </p:sp>
      <p:sp>
        <p:nvSpPr>
          <p:cNvPr id="3" name="Content Placeholder 2">
            <a:extLst>
              <a:ext uri="{FF2B5EF4-FFF2-40B4-BE49-F238E27FC236}">
                <a16:creationId xmlns:a16="http://schemas.microsoft.com/office/drawing/2014/main" id="{A1BD5D68-EACF-4CD4-82B5-D0D2BE5A679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5289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1255480"/>
            <a:ext cx="10158811" cy="1325563"/>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Why do we say the Rosary?</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1026" name="Picture 2" descr="Holyland olive wood rosary 1">
            <a:extLst>
              <a:ext uri="{FF2B5EF4-FFF2-40B4-BE49-F238E27FC236}">
                <a16:creationId xmlns:a16="http://schemas.microsoft.com/office/drawing/2014/main" id="{FF5DD17E-79D4-443C-A438-8423B05F8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3552" y="1918262"/>
            <a:ext cx="4724048" cy="4724048"/>
          </a:xfrm>
          <a:prstGeom prst="rect">
            <a:avLst/>
          </a:prstGeom>
          <a:noFill/>
          <a:extLst>
            <a:ext uri="{909E8E84-426E-40DD-AFC4-6F175D3DCCD1}">
              <a14:hiddenFill xmlns:a14="http://schemas.microsoft.com/office/drawing/2010/main">
                <a:solidFill>
                  <a:srgbClr val="FFFFFF"/>
                </a:solidFill>
              </a14:hiddenFill>
            </a:ext>
          </a:extLst>
        </p:spPr>
      </p:pic>
      <p:pic>
        <p:nvPicPr>
          <p:cNvPr id="3" name="Glebe Court, Lych Gate 23">
            <a:hlinkClick r:id="" action="ppaction://media"/>
            <a:extLst>
              <a:ext uri="{FF2B5EF4-FFF2-40B4-BE49-F238E27FC236}">
                <a16:creationId xmlns:a16="http://schemas.microsoft.com/office/drawing/2014/main" id="{D3D30FFE-501B-42C3-8F36-F9C375EA1D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48712" y="5715408"/>
            <a:ext cx="609600" cy="609600"/>
          </a:xfrm>
          <a:prstGeom prst="rect">
            <a:avLst/>
          </a:prstGeom>
        </p:spPr>
      </p:pic>
    </p:spTree>
    <p:extLst>
      <p:ext uri="{BB962C8B-B14F-4D97-AF65-F5344CB8AC3E}">
        <p14:creationId xmlns:p14="http://schemas.microsoft.com/office/powerpoint/2010/main" val="623079446"/>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1255480"/>
            <a:ext cx="10158811" cy="1325563"/>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What prayers do we say for each bead?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pic>
        <p:nvPicPr>
          <p:cNvPr id="1026" name="Picture 2" descr="Holyland olive wood rosary 1">
            <a:extLst>
              <a:ext uri="{FF2B5EF4-FFF2-40B4-BE49-F238E27FC236}">
                <a16:creationId xmlns:a16="http://schemas.microsoft.com/office/drawing/2014/main" id="{FF5DD17E-79D4-443C-A438-8423B05F8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952" y="1918261"/>
            <a:ext cx="4724048" cy="472404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80C76702-04BA-4655-B3C7-82501B5B0975}"/>
              </a:ext>
            </a:extLst>
          </p:cNvPr>
          <p:cNvCxnSpPr>
            <a:cxnSpLocks/>
          </p:cNvCxnSpPr>
          <p:nvPr/>
        </p:nvCxnSpPr>
        <p:spPr>
          <a:xfrm flipH="1">
            <a:off x="4921955" y="4276958"/>
            <a:ext cx="1591733" cy="1228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72178D7-F7A4-401F-B947-F8D37CDC5909}"/>
              </a:ext>
            </a:extLst>
          </p:cNvPr>
          <p:cNvSpPr txBox="1">
            <a:spLocks/>
          </p:cNvSpPr>
          <p:nvPr/>
        </p:nvSpPr>
        <p:spPr>
          <a:xfrm>
            <a:off x="6513688" y="3429000"/>
            <a:ext cx="5166299" cy="13255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sz="14400" b="1" dirty="0">
                <a:latin typeface="Segoe Script" panose="020B0504020000000003" pitchFamily="34" charset="0"/>
              </a:rPr>
              <a:t>We start here with the Apostles’ Creed. </a:t>
            </a: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3" name="Glebe Court, Lych Gate 24">
            <a:hlinkClick r:id="" action="ppaction://media"/>
            <a:extLst>
              <a:ext uri="{FF2B5EF4-FFF2-40B4-BE49-F238E27FC236}">
                <a16:creationId xmlns:a16="http://schemas.microsoft.com/office/drawing/2014/main" id="{E24423E7-A288-4097-887E-96C935D561B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23022" y="4890974"/>
            <a:ext cx="609600" cy="609600"/>
          </a:xfrm>
          <a:prstGeom prst="rect">
            <a:avLst/>
          </a:prstGeom>
        </p:spPr>
      </p:pic>
    </p:spTree>
    <p:extLst>
      <p:ext uri="{BB962C8B-B14F-4D97-AF65-F5344CB8AC3E}">
        <p14:creationId xmlns:p14="http://schemas.microsoft.com/office/powerpoint/2010/main" val="3383080446"/>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1194989" y="598312"/>
            <a:ext cx="10158811" cy="1982732"/>
          </a:xfrm>
        </p:spPr>
        <p:txBody>
          <a:bodyPr>
            <a:normAutofit fontScale="90000"/>
          </a:bodyPr>
          <a:lstStyle/>
          <a:p>
            <a:pPr algn="ct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The Apostles’ Creed</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1" y="1353010"/>
            <a:ext cx="1024128" cy="1024128"/>
          </a:xfrm>
          <a:prstGeom prst="rect">
            <a:avLst/>
          </a:prstGeom>
        </p:spPr>
      </p:pic>
      <p:sp>
        <p:nvSpPr>
          <p:cNvPr id="8" name="Title 1">
            <a:extLst>
              <a:ext uri="{FF2B5EF4-FFF2-40B4-BE49-F238E27FC236}">
                <a16:creationId xmlns:a16="http://schemas.microsoft.com/office/drawing/2014/main" id="{E72178D7-F7A4-401F-B947-F8D37CDC5909}"/>
              </a:ext>
            </a:extLst>
          </p:cNvPr>
          <p:cNvSpPr txBox="1">
            <a:spLocks/>
          </p:cNvSpPr>
          <p:nvPr/>
        </p:nvSpPr>
        <p:spPr>
          <a:xfrm>
            <a:off x="3036711" y="1049867"/>
            <a:ext cx="6118578" cy="5475111"/>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b="1" dirty="0">
                <a:latin typeface="Segoe Script" panose="020B0504020000000003" pitchFamily="34" charset="0"/>
              </a:rPr>
              <a:t/>
            </a:r>
            <a:br>
              <a:rPr lang="en-GB" sz="8000" b="1" dirty="0">
                <a:latin typeface="Segoe Script" panose="020B0504020000000003" pitchFamily="34" charset="0"/>
              </a:rPr>
            </a:br>
            <a:r>
              <a:rPr lang="en-GB" sz="8000" b="1" dirty="0">
                <a:latin typeface="Segoe Script" panose="020B0504020000000003" pitchFamily="34" charset="0"/>
              </a:rPr>
              <a:t/>
            </a:r>
            <a:br>
              <a:rPr lang="en-GB" sz="8000" b="1" dirty="0">
                <a:latin typeface="Segoe Script" panose="020B0504020000000003" pitchFamily="34" charset="0"/>
              </a:rPr>
            </a:br>
            <a:r>
              <a:rPr lang="en-GB" sz="8000" dirty="0">
                <a:latin typeface="Segoe Script" panose="020B0504020000000003" pitchFamily="34" charset="0"/>
              </a:rPr>
              <a:t>I believe in God, the Father Almighty, Creator of Heaven and earth;</a:t>
            </a:r>
            <a:br>
              <a:rPr lang="en-GB" sz="8000" dirty="0">
                <a:latin typeface="Segoe Script" panose="020B0504020000000003" pitchFamily="34" charset="0"/>
              </a:rPr>
            </a:br>
            <a:r>
              <a:rPr lang="en-GB" sz="8000" dirty="0">
                <a:latin typeface="Segoe Script" panose="020B0504020000000003" pitchFamily="34" charset="0"/>
              </a:rPr>
              <a:t>and in Jesus Christ, His only Son Our Lord,</a:t>
            </a:r>
            <a:br>
              <a:rPr lang="en-GB" sz="8000" dirty="0">
                <a:latin typeface="Segoe Script" panose="020B0504020000000003" pitchFamily="34" charset="0"/>
              </a:rPr>
            </a:br>
            <a:r>
              <a:rPr lang="en-GB" sz="8000" dirty="0">
                <a:latin typeface="Segoe Script" panose="020B0504020000000003" pitchFamily="34" charset="0"/>
              </a:rPr>
              <a:t>Who was conceived by the Holy Spirit, born of the Virgin Mary, suffered under Pontius Pilate, was crucified, died, and was buried.</a:t>
            </a:r>
            <a:br>
              <a:rPr lang="en-GB" sz="8000" dirty="0">
                <a:latin typeface="Segoe Script" panose="020B0504020000000003" pitchFamily="34" charset="0"/>
              </a:rPr>
            </a:br>
            <a:r>
              <a:rPr lang="en-GB" sz="8000" dirty="0">
                <a:latin typeface="Segoe Script" panose="020B0504020000000003" pitchFamily="34" charset="0"/>
              </a:rPr>
              <a:t>He descended into Hell; on the third day He rose again from the dead;</a:t>
            </a:r>
            <a:br>
              <a:rPr lang="en-GB" sz="8000" dirty="0">
                <a:latin typeface="Segoe Script" panose="020B0504020000000003" pitchFamily="34" charset="0"/>
              </a:rPr>
            </a:br>
            <a:r>
              <a:rPr lang="en-GB" sz="8000" dirty="0">
                <a:latin typeface="Segoe Script" panose="020B0504020000000003" pitchFamily="34" charset="0"/>
              </a:rPr>
              <a:t>He ascended into Heaven, and is seated at the right hand of God, the Father Almighty; from there He shall come to judge the living and the dead.</a:t>
            </a:r>
            <a:br>
              <a:rPr lang="en-GB" sz="8000" dirty="0">
                <a:latin typeface="Segoe Script" panose="020B0504020000000003" pitchFamily="34" charset="0"/>
              </a:rPr>
            </a:br>
            <a:r>
              <a:rPr lang="en-GB" sz="8000" dirty="0">
                <a:latin typeface="Segoe Script" panose="020B0504020000000003" pitchFamily="34" charset="0"/>
              </a:rPr>
              <a:t>I believe in the Holy Spirit, the Holy Catholic Church, the communion of saints, </a:t>
            </a:r>
          </a:p>
          <a:p>
            <a:pPr algn="ctr"/>
            <a:r>
              <a:rPr lang="en-GB" sz="8000" dirty="0">
                <a:latin typeface="Segoe Script" panose="020B0504020000000003" pitchFamily="34" charset="0"/>
              </a:rPr>
              <a:t>the forgiveness of sins, </a:t>
            </a:r>
          </a:p>
          <a:p>
            <a:pPr algn="ctr"/>
            <a:r>
              <a:rPr lang="en-GB" sz="8000" dirty="0">
                <a:latin typeface="Segoe Script" panose="020B0504020000000003" pitchFamily="34" charset="0"/>
              </a:rPr>
              <a:t>the resurrection of the body and life everlasting.</a:t>
            </a:r>
          </a:p>
          <a:p>
            <a:pPr algn="ctr"/>
            <a:r>
              <a:rPr lang="en-GB" sz="8000" b="1" dirty="0">
                <a:latin typeface="Segoe Script" panose="020B0504020000000003" pitchFamily="34" charset="0"/>
              </a:rPr>
              <a:t>Amen</a:t>
            </a:r>
            <a:r>
              <a:rPr lang="en-GB" sz="6000" b="1" dirty="0">
                <a:latin typeface="Segoe Script" panose="020B0504020000000003" pitchFamily="34" charset="0"/>
              </a:rPr>
              <a:t/>
            </a:r>
            <a:br>
              <a:rPr lang="en-GB" sz="6000" b="1" dirty="0">
                <a:latin typeface="Segoe Script" panose="020B0504020000000003" pitchFamily="34" charset="0"/>
              </a:rPr>
            </a:br>
            <a:r>
              <a:rPr lang="en-GB" sz="6000" b="1" dirty="0">
                <a:latin typeface="Segoe Script" panose="020B0504020000000003" pitchFamily="34" charset="0"/>
              </a:rPr>
              <a:t/>
            </a:r>
            <a:br>
              <a:rPr lang="en-GB" sz="6000" b="1" dirty="0">
                <a:latin typeface="Segoe Script" panose="020B0504020000000003" pitchFamily="34" charset="0"/>
              </a:rPr>
            </a:br>
            <a:r>
              <a:rPr lang="en-GB" b="1" dirty="0"/>
              <a:t/>
            </a:r>
            <a:br>
              <a:rPr lang="en-GB" b="1" dirty="0"/>
            </a:br>
            <a:r>
              <a:rPr lang="en-GB" sz="6600" dirty="0">
                <a:latin typeface="Segoe Script" panose="020B0504020000000003" pitchFamily="34" charset="0"/>
              </a:rPr>
              <a:t/>
            </a:r>
            <a:br>
              <a:rPr lang="en-GB" sz="6600" dirty="0">
                <a:latin typeface="Segoe Script" panose="020B0504020000000003" pitchFamily="34" charset="0"/>
              </a:rPr>
            </a:br>
            <a:r>
              <a:rPr lang="en-GB" sz="6000" dirty="0">
                <a:latin typeface="Segoe Script" panose="020B0504020000000003" pitchFamily="34" charset="0"/>
              </a:rPr>
              <a:t/>
            </a:r>
            <a:br>
              <a:rPr lang="en-GB" sz="6000" dirty="0">
                <a:latin typeface="Segoe Script" panose="020B0504020000000003" pitchFamily="34" charset="0"/>
              </a:rPr>
            </a:br>
            <a:endParaRPr lang="en-GB" sz="2200" dirty="0">
              <a:latin typeface="Segoe Script" panose="020B0504020000000003" pitchFamily="34" charset="0"/>
            </a:endParaRPr>
          </a:p>
        </p:txBody>
      </p:sp>
      <p:pic>
        <p:nvPicPr>
          <p:cNvPr id="4" name="Glebe Court, Lych Gate 25">
            <a:hlinkClick r:id="" action="ppaction://media"/>
            <a:extLst>
              <a:ext uri="{FF2B5EF4-FFF2-40B4-BE49-F238E27FC236}">
                <a16:creationId xmlns:a16="http://schemas.microsoft.com/office/drawing/2014/main" id="{FA0DC74F-5744-4949-99A9-2F73D95DBF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82666" y="5020734"/>
            <a:ext cx="609600" cy="609600"/>
          </a:xfrm>
          <a:prstGeom prst="rect">
            <a:avLst/>
          </a:prstGeom>
        </p:spPr>
      </p:pic>
    </p:spTree>
    <p:extLst>
      <p:ext uri="{BB962C8B-B14F-4D97-AF65-F5344CB8AC3E}">
        <p14:creationId xmlns:p14="http://schemas.microsoft.com/office/powerpoint/2010/main" val="4017576335"/>
      </p:ext>
    </p:extLst>
  </p:cSld>
  <p:clrMapOvr>
    <a:masterClrMapping/>
  </p:clrMapOvr>
  <mc:AlternateContent xmlns:mc="http://schemas.openxmlformats.org/markup-compatibility/2006" xmlns:p14="http://schemas.microsoft.com/office/powerpoint/2010/main">
    <mc:Choice Requires="p14">
      <p:transition spd="slow" p14:dur="2000" advClick="0" advTm="81000"/>
    </mc:Choice>
    <mc:Fallback xmlns="">
      <p:transition spd="slow" advClick="0" advTm="8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11731</TotalTime>
  <Words>1072</Words>
  <Application>Microsoft Office PowerPoint</Application>
  <PresentationFormat>Widescreen</PresentationFormat>
  <Paragraphs>59</Paragraphs>
  <Slides>25</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Segoe Script</vt:lpstr>
      <vt:lpstr>Office Theme</vt:lpstr>
      <vt:lpstr> Praying the Rosary KS2 </vt:lpstr>
      <vt:lpstr> Let us join together, making the sign of the cross as a sign that we about to talk to God.</vt:lpstr>
      <vt:lpstr>  The Rosary A Special Type of Prayer     </vt:lpstr>
      <vt:lpstr>  What is the Rosary?      </vt:lpstr>
      <vt:lpstr>PowerPoint Presentation</vt:lpstr>
      <vt:lpstr>We will watch Part 2 next time! </vt:lpstr>
      <vt:lpstr>  Why do we say the Rosary?     </vt:lpstr>
      <vt:lpstr>  What prayers do we say for each bead?      </vt:lpstr>
      <vt:lpstr> The Apostles’ Creed    </vt:lpstr>
      <vt:lpstr> The Apostles’ Creed Say together:     </vt:lpstr>
      <vt:lpstr> The Apostles’ Creed    </vt:lpstr>
      <vt:lpstr> The Apostles’ Creed    </vt:lpstr>
      <vt:lpstr> The Apostles’ Creed    </vt:lpstr>
      <vt:lpstr> The Apostles’ Creed    </vt:lpstr>
      <vt:lpstr> The Apostles’ Creed    </vt:lpstr>
      <vt:lpstr> The Apostles’ Creed    </vt:lpstr>
      <vt:lpstr> The Apostles’ Creed    </vt:lpstr>
      <vt:lpstr> The Apostles’ Creed    </vt:lpstr>
      <vt:lpstr> The Apostles’ Creed    </vt:lpstr>
      <vt:lpstr>The Our Father</vt:lpstr>
      <vt:lpstr> Say together: The Our Father  Our Father, who art in heaven, hallowed be thy name; thy kingdom come; thy will be done; on earth as it is in heaven. Give us this day our daily bread. And forgive us our trespasses, as we forgive those who trespass against us. And lead us not into temptation; but deliver us from evil. Amen  </vt:lpstr>
      <vt:lpstr>The Hail Mary</vt:lpstr>
      <vt:lpstr> Say together: The Hail Mary three times  Leader: Hail Mary full of Grace, the Lord is with thee. Blessed are thou amongst women and blessed is the fruit of thy womb Jesus. All: Holy Mary Mother of God, pray for us sinners now and at the hour of our death Amen  </vt:lpstr>
      <vt:lpstr> Say together: The Glory Be  All: Glory be to the Father, and to the Son and to the Holy Spirit.  As it was in the beginning, is now and ever shall be, world without end,  Amen.   </vt:lpstr>
      <vt:lpstr>Next time, we will pray one decade of the Rosary.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Sarah Stanton</cp:lastModifiedBy>
  <cp:revision>65</cp:revision>
  <cp:lastPrinted>2020-09-17T09:28:39Z</cp:lastPrinted>
  <dcterms:created xsi:type="dcterms:W3CDTF">2020-09-08T10:25:36Z</dcterms:created>
  <dcterms:modified xsi:type="dcterms:W3CDTF">2020-10-05T13:56:38Z</dcterms:modified>
</cp:coreProperties>
</file>