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309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6D735-817F-4452-AEBB-DB006487F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04A65B-E911-4D94-8E16-0283DADD54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C8F3D-9247-4AC1-B76A-6AB14AA60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66040-08F5-4149-937B-A25ABBE5C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FCE59-EF13-4827-9AEC-5B817AC5B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83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AF047-89C3-4090-B490-6CC8CB36B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91AA93-47E0-457C-BEB6-8443D812B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FA19A-295B-4B15-8600-7D180806B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76396-B57D-4F6B-8D4A-93DC75D56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E0E21-576D-47E3-9A5A-5EDC5E0B8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845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0C742F-BE08-4BB2-9445-ECD02B077A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334D8D-3AA0-4E70-A688-7156C3ACA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F1E13-502E-4613-B3C3-0943B6301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F3C07-C81D-433D-9977-CA12B7A8D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DE234-4299-48E6-A484-F3D41055E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014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CF82D-4D30-472F-B74A-3509A12B8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A52E4-C5DA-46EF-A7E6-C801EB8EC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4883D-D15C-46D6-AACF-CF8D1D714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C1D04-4294-4B04-A141-2FA953390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8E0E1-8352-441A-A179-F8A234E06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836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96F6E-92D3-4A11-BF6B-ED9760A6C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A74677-AA4F-4591-9777-ED41F6299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43621-2459-43BB-A56A-9F3199B38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F4558-C356-4AE4-92B6-C580E0BD3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B939D-72B1-4E50-AF96-E25625AA5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36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F6D5E-DC71-4E67-86A0-564954D75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65FEA-F9E8-4431-807A-D95516DFF2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19D77B-CC65-4AD4-8EC3-9C5D15C0A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B1707E-F2A5-40A8-8AB6-58863994E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B091BE-D033-4A59-819F-505A6F3E9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0913A2-4A3F-490C-A1D1-2587B4A21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57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311BE-EBF6-4FF5-B296-F595E36ED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9107F4-5049-4EA0-A2C9-CD9F7A50E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7E5F35-2128-4391-B36A-0D4DD592BE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097AA1-1EE9-424E-B95E-DE6A0EAD02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26B390-0DA7-452F-9A37-C8EA96FEB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AB6641-329C-4967-B0BF-6CB1CD5F0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A67327-AEED-4086-AFEC-09203FEE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96C64D-3636-4DC3-B0E6-525BFBB18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61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0AB8B-3FFD-45D0-848E-31EC1C86A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47CCED-D8E3-4F7C-B7EE-7E9F08834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4D1438-E0C4-47DC-8684-C7341F59B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3A143A-A762-4294-87FF-C20B4ACF3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28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FA9669-4D07-4DA8-9EED-E9637DCBD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4EA872-2066-4E05-8AFA-30154090D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45EF60-D0A3-4256-9911-AC7C4495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727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3A53D-3624-4952-8674-2B7C34D13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9EB50-473F-4027-A1C4-D2BA382CD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EF4007-5653-479D-AED4-F2FD8066D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7E3621-A250-4DB0-9E7B-9F3871023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9993D-42B8-4E53-A17B-1457BB4C5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3B2CFA-1666-4D2D-B0AE-497F99094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566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A6299-5885-48D4-B46F-9EF06F882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9CA7C2-DED1-4193-9951-28B0A72A30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21035-05C5-4929-AD51-4A0437950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017044-5130-41FE-BAB4-6076D55DA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E5C5D4-5FB8-4428-B91F-92B439E6B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42DFD2-C975-43F5-BED8-4152FF033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40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A5FFED-FD3A-4C59-ABD4-A3231F5B8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46B495-2259-4145-8750-233051ABE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578F6-7FDE-45DA-844B-A0272C61C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640C3-7B60-4567-B1CE-9682C113590A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48E90-9236-48A4-A6A1-BA3F7BD952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089AA-1709-42C4-8B17-95F58B3CE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04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4.jpeg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youtube.com/watch?v=7OxeUAtiuH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youtube.com/watch?v=nYDZkjBnUl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C22B2-93CA-4723-8A57-B76782237F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60548"/>
            <a:ext cx="9144000" cy="1308630"/>
          </a:xfrm>
        </p:spPr>
        <p:txBody>
          <a:bodyPr>
            <a:normAutofit fontScale="90000"/>
          </a:bodyPr>
          <a:lstStyle/>
          <a:p>
            <a:br>
              <a:rPr lang="en-GB" sz="7200" dirty="0">
                <a:latin typeface="Segoe Script" panose="020B0504020000000003" pitchFamily="34" charset="0"/>
              </a:rPr>
            </a:br>
            <a:r>
              <a:rPr lang="en-GB" sz="7200" dirty="0">
                <a:latin typeface="Segoe Script" panose="020B0504020000000003" pitchFamily="34" charset="0"/>
              </a:rPr>
              <a:t>Praying the Rosary</a:t>
            </a:r>
            <a:br>
              <a:rPr lang="en-GB" sz="7200" dirty="0">
                <a:latin typeface="Segoe Script" panose="020B0504020000000003" pitchFamily="34" charset="0"/>
              </a:rPr>
            </a:br>
            <a:r>
              <a:rPr lang="en-GB" sz="7200" dirty="0">
                <a:latin typeface="Segoe Script" panose="020B0504020000000003" pitchFamily="34" charset="0"/>
              </a:rPr>
              <a:t>KS1</a:t>
            </a:r>
            <a:br>
              <a:rPr lang="en-GB" dirty="0"/>
            </a:br>
            <a:endParaRPr lang="en-GB" dirty="0"/>
          </a:p>
        </p:txBody>
      </p:sp>
      <p:pic>
        <p:nvPicPr>
          <p:cNvPr id="4" name="Picture 3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842991A4-7D4D-4FBB-9001-C91FAD39CE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782" y="4049632"/>
            <a:ext cx="2048256" cy="204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41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5000"/>
    </mc:Choice>
    <mc:Fallback xmlns="">
      <p:transition spd="slow" advClick="0" advTm="3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830BF-9AD7-4DAF-AA8F-D7F107C80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59225"/>
            <a:ext cx="10515600" cy="231463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sz="3300" dirty="0">
                <a:latin typeface="Segoe Script" panose="020B0504020000000003" pitchFamily="34" charset="0"/>
              </a:rPr>
              <a:t>Let us join together, making the sign of the cross as a sign that we about to talk to God.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11003-1012-4893-979A-048AB86D0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4494"/>
            <a:ext cx="10515600" cy="1068046"/>
          </a:xfrm>
        </p:spPr>
        <p:txBody>
          <a:bodyPr/>
          <a:lstStyle/>
          <a:p>
            <a:r>
              <a:rPr lang="en-GB" dirty="0">
                <a:latin typeface="Segoe Script" panose="020B0504020000000003" pitchFamily="34" charset="0"/>
              </a:rPr>
              <a:t>In the name of the Father, and of the Son, and of the Holy Spirit, Amen.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38207BC-CF62-4024-B882-92D19B1BCD15}"/>
              </a:ext>
            </a:extLst>
          </p:cNvPr>
          <p:cNvSpPr txBox="1">
            <a:spLocks/>
          </p:cNvSpPr>
          <p:nvPr/>
        </p:nvSpPr>
        <p:spPr>
          <a:xfrm>
            <a:off x="990600" y="497461"/>
            <a:ext cx="10515600" cy="4290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sz="4800" b="1" dirty="0">
                <a:latin typeface="Segoe Script" panose="020B0504020000000003" pitchFamily="34" charset="0"/>
              </a:rPr>
            </a:br>
            <a:r>
              <a:rPr lang="en-GB" sz="4800" b="1" dirty="0">
                <a:latin typeface="Segoe Script" panose="020B0504020000000003" pitchFamily="34" charset="0"/>
              </a:rPr>
              <a:t>WE GATHER</a:t>
            </a:r>
          </a:p>
        </p:txBody>
      </p:sp>
      <p:pic>
        <p:nvPicPr>
          <p:cNvPr id="11" name="Gather">
            <a:hlinkClick r:id="" action="ppaction://media"/>
            <a:extLst>
              <a:ext uri="{FF2B5EF4-FFF2-40B4-BE49-F238E27FC236}">
                <a16:creationId xmlns:a16="http://schemas.microsoft.com/office/drawing/2014/main" id="{8166D937-B6BB-4ED5-8DDE-59582BC5301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397490" y="5398775"/>
            <a:ext cx="609600" cy="609600"/>
          </a:xfrm>
          <a:prstGeom prst="rect">
            <a:avLst/>
          </a:prstGeom>
        </p:spPr>
      </p:pic>
      <p:pic>
        <p:nvPicPr>
          <p:cNvPr id="7" name="Picture 6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842991A4-7D4D-4FBB-9001-C91FAD39CEF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12" y="324124"/>
            <a:ext cx="850175" cy="850175"/>
          </a:xfrm>
          <a:prstGeom prst="rect">
            <a:avLst/>
          </a:prstGeom>
        </p:spPr>
      </p:pic>
      <p:pic>
        <p:nvPicPr>
          <p:cNvPr id="1026" name="Picture 2" descr="Sign Of The Cross Child High Resolution Stock Photography and Images - Alamy">
            <a:extLst>
              <a:ext uri="{FF2B5EF4-FFF2-40B4-BE49-F238E27FC236}">
                <a16:creationId xmlns:a16="http://schemas.microsoft.com/office/drawing/2014/main" id="{61861B79-6ACF-42BB-9783-2E5905523A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69" b="6507"/>
          <a:stretch/>
        </p:blipFill>
        <p:spPr bwMode="auto">
          <a:xfrm>
            <a:off x="4790193" y="4188178"/>
            <a:ext cx="1685925" cy="217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79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9000"/>
    </mc:Choice>
    <mc:Fallback xmlns="">
      <p:transition spd="slow" advClick="0" advTm="19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856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4B15A-31A0-4F94-96AD-706B4D467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4988" y="2891863"/>
            <a:ext cx="10158811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6000" b="1" dirty="0">
                <a:latin typeface="Segoe Script" panose="020B0504020000000003" pitchFamily="34" charset="0"/>
              </a:rPr>
            </a:br>
            <a:br>
              <a:rPr lang="en-GB" sz="6000" b="1" dirty="0">
                <a:latin typeface="Segoe Script" panose="020B0504020000000003" pitchFamily="34" charset="0"/>
              </a:rPr>
            </a:br>
            <a:r>
              <a:rPr lang="en-GB" sz="6000" b="1" dirty="0">
                <a:latin typeface="Segoe Script" panose="020B0504020000000003" pitchFamily="34" charset="0"/>
              </a:rPr>
              <a:t>The Hail Mary</a:t>
            </a:r>
            <a:br>
              <a:rPr lang="en-GB" sz="6000" b="1" dirty="0">
                <a:latin typeface="Segoe Script" panose="020B0504020000000003" pitchFamily="34" charset="0"/>
              </a:rPr>
            </a:br>
            <a:r>
              <a:rPr lang="en-GB" sz="6000" b="1" dirty="0">
                <a:latin typeface="Segoe Script" panose="020B0504020000000003" pitchFamily="34" charset="0"/>
                <a:hlinkClick r:id="rId2"/>
              </a:rPr>
              <a:t>https://www.youtube.com/watch?v=7OxeUAtiuHk</a:t>
            </a:r>
            <a:br>
              <a:rPr lang="en-GB" sz="6000" b="1" dirty="0">
                <a:latin typeface="Segoe Script" panose="020B0504020000000003" pitchFamily="34" charset="0"/>
              </a:rPr>
            </a:br>
            <a:br>
              <a:rPr lang="en-GB" sz="6000" b="1" dirty="0">
                <a:latin typeface="Segoe Script" panose="020B0504020000000003" pitchFamily="34" charset="0"/>
              </a:rPr>
            </a:br>
            <a:br>
              <a:rPr lang="en-GB" sz="6000" b="1" dirty="0">
                <a:latin typeface="Segoe Script" panose="020B0504020000000003" pitchFamily="34" charset="0"/>
              </a:rPr>
            </a:br>
            <a:br>
              <a:rPr lang="en-GB" b="1" dirty="0"/>
            </a:br>
            <a:br>
              <a:rPr lang="en-GB" sz="6600" dirty="0">
                <a:latin typeface="Segoe Script" panose="020B0504020000000003" pitchFamily="34" charset="0"/>
              </a:rPr>
            </a:br>
            <a:br>
              <a:rPr lang="en-GB" sz="6000" dirty="0">
                <a:latin typeface="Segoe Script" panose="020B0504020000000003" pitchFamily="34" charset="0"/>
              </a:rPr>
            </a:br>
            <a:endParaRPr lang="en-GB" sz="2200" dirty="0">
              <a:latin typeface="Segoe Script" panose="020B0504020000000003" pitchFamily="34" charset="0"/>
            </a:endParaRPr>
          </a:p>
        </p:txBody>
      </p:sp>
      <p:pic>
        <p:nvPicPr>
          <p:cNvPr id="5" name="Picture 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842991A4-7D4D-4FBB-9001-C91FAD39CE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61" y="1353010"/>
            <a:ext cx="1024128" cy="102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97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000"/>
    </mc:Choice>
    <mc:Fallback xmlns="">
      <p:transition spd="slow" advClick="0" advTm="18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4B15A-31A0-4F94-96AD-706B4D467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4988" y="2891863"/>
            <a:ext cx="10158811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6000" b="1" dirty="0">
                <a:latin typeface="Segoe Script" panose="020B0504020000000003" pitchFamily="34" charset="0"/>
              </a:rPr>
            </a:br>
            <a:br>
              <a:rPr lang="en-GB" sz="6000" b="1" dirty="0">
                <a:latin typeface="Segoe Script" panose="020B0504020000000003" pitchFamily="34" charset="0"/>
              </a:rPr>
            </a:br>
            <a:r>
              <a:rPr lang="en-GB" sz="6000" b="1" dirty="0">
                <a:latin typeface="Segoe Script" panose="020B0504020000000003" pitchFamily="34" charset="0"/>
              </a:rPr>
              <a:t>The Our Father</a:t>
            </a:r>
            <a:br>
              <a:rPr lang="en-GB" sz="6000" b="1" dirty="0">
                <a:latin typeface="Segoe Script" panose="020B0504020000000003" pitchFamily="34" charset="0"/>
              </a:rPr>
            </a:br>
            <a:r>
              <a:rPr lang="en-GB" sz="6000" b="1" dirty="0">
                <a:latin typeface="Segoe Script" panose="020B0504020000000003" pitchFamily="34" charset="0"/>
                <a:hlinkClick r:id="rId2"/>
              </a:rPr>
              <a:t>https://www.youtube.com/watch?v=nYDZkjBnUlM</a:t>
            </a:r>
            <a:r>
              <a:rPr lang="en-GB" sz="6000" b="1" dirty="0">
                <a:latin typeface="Segoe Script" panose="020B0504020000000003" pitchFamily="34" charset="0"/>
              </a:rPr>
              <a:t> </a:t>
            </a:r>
            <a:br>
              <a:rPr lang="en-GB" sz="6000" b="1" dirty="0">
                <a:latin typeface="Segoe Script" panose="020B0504020000000003" pitchFamily="34" charset="0"/>
              </a:rPr>
            </a:br>
            <a:br>
              <a:rPr lang="en-GB" sz="6000" b="1" dirty="0">
                <a:latin typeface="Segoe Script" panose="020B0504020000000003" pitchFamily="34" charset="0"/>
              </a:rPr>
            </a:br>
            <a:br>
              <a:rPr lang="en-GB" sz="6000" b="1" dirty="0">
                <a:latin typeface="Segoe Script" panose="020B0504020000000003" pitchFamily="34" charset="0"/>
              </a:rPr>
            </a:br>
            <a:br>
              <a:rPr lang="en-GB" b="1" dirty="0"/>
            </a:br>
            <a:br>
              <a:rPr lang="en-GB" sz="6600" dirty="0">
                <a:latin typeface="Segoe Script" panose="020B0504020000000003" pitchFamily="34" charset="0"/>
              </a:rPr>
            </a:br>
            <a:br>
              <a:rPr lang="en-GB" sz="6000" dirty="0">
                <a:latin typeface="Segoe Script" panose="020B0504020000000003" pitchFamily="34" charset="0"/>
              </a:rPr>
            </a:br>
            <a:endParaRPr lang="en-GB" sz="2200" dirty="0">
              <a:latin typeface="Segoe Script" panose="020B0504020000000003" pitchFamily="34" charset="0"/>
            </a:endParaRPr>
          </a:p>
        </p:txBody>
      </p:sp>
      <p:pic>
        <p:nvPicPr>
          <p:cNvPr id="5" name="Picture 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842991A4-7D4D-4FBB-9001-C91FAD39CE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61" y="1353010"/>
            <a:ext cx="1024128" cy="102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22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000"/>
    </mc:Choice>
    <mc:Fallback xmlns="">
      <p:transition spd="slow" advClick="0" advTm="18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11763</TotalTime>
  <Words>20</Words>
  <Application>Microsoft Office PowerPoint</Application>
  <PresentationFormat>Widescreen</PresentationFormat>
  <Paragraphs>6</Paragraphs>
  <Slides>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Segoe Script</vt:lpstr>
      <vt:lpstr>Office Theme</vt:lpstr>
      <vt:lpstr> Praying the Rosary KS1 </vt:lpstr>
      <vt:lpstr> Let us join together, making the sign of the cross as a sign that we about to talk to God.</vt:lpstr>
      <vt:lpstr>  The Hail Mary https://www.youtube.com/watch?v=7OxeUAtiuHk      </vt:lpstr>
      <vt:lpstr>  The Our Father https://www.youtube.com/watch?v=nYDZkjBnUlM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Collective Worship Self-belief</dc:title>
  <dc:creator>Nikki Kane</dc:creator>
  <cp:lastModifiedBy>Nikki Kane</cp:lastModifiedBy>
  <cp:revision>71</cp:revision>
  <cp:lastPrinted>2020-09-17T09:28:39Z</cp:lastPrinted>
  <dcterms:created xsi:type="dcterms:W3CDTF">2020-09-08T10:25:36Z</dcterms:created>
  <dcterms:modified xsi:type="dcterms:W3CDTF">2020-10-07T11:25:15Z</dcterms:modified>
</cp:coreProperties>
</file>