
<file path=[Content_Types].xml><?xml version="1.0" encoding="utf-8"?>
<Types xmlns="http://schemas.openxmlformats.org/package/2006/content-types">
  <Default Extension="jpeg" ContentType="image/jpeg"/>
  <Default Extension="jp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305" r:id="rId5"/>
    <p:sldId id="306" r:id="rId6"/>
    <p:sldId id="307" r:id="rId7"/>
    <p:sldId id="301" r:id="rId8"/>
    <p:sldId id="299" r:id="rId9"/>
    <p:sldId id="300" r:id="rId10"/>
    <p:sldId id="302" r:id="rId11"/>
    <p:sldId id="303" r:id="rId12"/>
    <p:sldId id="304" r:id="rId13"/>
    <p:sldId id="30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6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6D735-817F-4452-AEBB-DB006487F2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04A65B-E911-4D94-8E16-0283DADD54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8C8F3D-9247-4AC1-B76A-6AB14AA60FBD}"/>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0E566040-08F5-4149-937B-A25ABBE5C1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EFCE59-EF13-4827-9AEC-5B817AC5BCE9}"/>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731833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AF047-89C3-4090-B490-6CC8CB36BC1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91AA93-47E0-457C-BEB6-8443D812B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FA19A-295B-4B15-8600-7D180806B32A}"/>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B9576396-B57D-4F6B-8D4A-93DC75D566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7E0E21-576D-47E3-9A5A-5EDC5E0B8888}"/>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174584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0C742F-BE08-4BB2-9445-ECD02B077A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334D8D-3AA0-4E70-A688-7156C3ACA3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F1E13-502E-4613-B3C3-0943B6301F42}"/>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C92F3C07-C81D-433D-9977-CA12B7A8D8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FDE234-4299-48E6-A484-F3D41055E559}"/>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2011014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CF82D-4D30-472F-B74A-3509A12B86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5A52E4-C5DA-46EF-A7E6-C801EB8ECF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24883D-D15C-46D6-AACF-CF8D1D714BA8}"/>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C5BC1D04-4294-4B04-A141-2FA953390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38E0E1-8352-441A-A179-F8A234E061DE}"/>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252883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96F6E-92D3-4A11-BF6B-ED9760A6C9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A74677-AA4F-4591-9777-ED41F62998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743621-2459-43BB-A56A-9F3199B380D7}"/>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033F4558-C356-4AE4-92B6-C580E0BD33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EB939D-72B1-4E50-AF96-E25625AA5541}"/>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112736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F6D5E-DC71-4E67-86A0-564954D753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965FEA-F9E8-4431-807A-D95516DFF2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719D77B-CC65-4AD4-8EC3-9C5D15C0AD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B1707E-F2A5-40A8-8AB6-58863994E837}"/>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6" name="Footer Placeholder 5">
            <a:extLst>
              <a:ext uri="{FF2B5EF4-FFF2-40B4-BE49-F238E27FC236}">
                <a16:creationId xmlns:a16="http://schemas.microsoft.com/office/drawing/2014/main" id="{0AB091BE-D033-4A59-819F-505A6F3E9E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0913A2-4A3F-490C-A1D1-2587B4A213CE}"/>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221757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311BE-EBF6-4FF5-B296-F595E36ED8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9107F4-5049-4EA0-A2C9-CD9F7A50ED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7E5F35-2128-4391-B36A-0D4DD592BE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097AA1-1EE9-424E-B95E-DE6A0EAD02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26B390-0DA7-452F-9A37-C8EA96FEBF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AB6641-329C-4967-B0BF-6CB1CD5F0B00}"/>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8" name="Footer Placeholder 7">
            <a:extLst>
              <a:ext uri="{FF2B5EF4-FFF2-40B4-BE49-F238E27FC236}">
                <a16:creationId xmlns:a16="http://schemas.microsoft.com/office/drawing/2014/main" id="{1BA67327-AEED-4086-AFEC-09203FEE94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96C64D-3636-4DC3-B0E6-525BFBB18AEC}"/>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180761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AB8B-3FFD-45D0-848E-31EC1C86AB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47CCED-D8E3-4F7C-B7EE-7E9F0883456C}"/>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4" name="Footer Placeholder 3">
            <a:extLst>
              <a:ext uri="{FF2B5EF4-FFF2-40B4-BE49-F238E27FC236}">
                <a16:creationId xmlns:a16="http://schemas.microsoft.com/office/drawing/2014/main" id="{9E4D1438-E0C4-47DC-8684-C7341F59B7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F3A143A-A762-4294-87FF-C20B4ACF322F}"/>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372528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FA9669-4D07-4DA8-9EED-E9637DCBD0F8}"/>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3" name="Footer Placeholder 2">
            <a:extLst>
              <a:ext uri="{FF2B5EF4-FFF2-40B4-BE49-F238E27FC236}">
                <a16:creationId xmlns:a16="http://schemas.microsoft.com/office/drawing/2014/main" id="{744EA872-2066-4E05-8AFA-30154090DF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A45EF60-D0A3-4256-9911-AC7C449579BB}"/>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952727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3A53D-3624-4952-8674-2B7C34D136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E9EB50-473F-4027-A1C4-D2BA382CD9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2EF4007-5653-479D-AED4-F2FD8066D5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7E3621-A250-4DB0-9E7B-9F3871023D6E}"/>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6" name="Footer Placeholder 5">
            <a:extLst>
              <a:ext uri="{FF2B5EF4-FFF2-40B4-BE49-F238E27FC236}">
                <a16:creationId xmlns:a16="http://schemas.microsoft.com/office/drawing/2014/main" id="{CD69993D-42B8-4E53-A17B-1457BB4C59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3B2CFA-1666-4D2D-B0AE-497F9909411C}"/>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2568566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A6299-5885-48D4-B46F-9EF06F882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A9CA7C2-DED1-4193-9951-28B0A72A30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D321035-05C5-4929-AD51-4A0437950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017044-5130-41FE-BAB4-6076D55DA77A}"/>
              </a:ext>
            </a:extLst>
          </p:cNvPr>
          <p:cNvSpPr>
            <a:spLocks noGrp="1"/>
          </p:cNvSpPr>
          <p:nvPr>
            <p:ph type="dt" sz="half" idx="10"/>
          </p:nvPr>
        </p:nvSpPr>
        <p:spPr/>
        <p:txBody>
          <a:bodyPr/>
          <a:lstStyle/>
          <a:p>
            <a:fld id="{A39640C3-7B60-4567-B1CE-9682C113590A}" type="datetimeFigureOut">
              <a:rPr lang="en-GB" smtClean="0"/>
              <a:t>07/10/2020</a:t>
            </a:fld>
            <a:endParaRPr lang="en-GB"/>
          </a:p>
        </p:txBody>
      </p:sp>
      <p:sp>
        <p:nvSpPr>
          <p:cNvPr id="6" name="Footer Placeholder 5">
            <a:extLst>
              <a:ext uri="{FF2B5EF4-FFF2-40B4-BE49-F238E27FC236}">
                <a16:creationId xmlns:a16="http://schemas.microsoft.com/office/drawing/2014/main" id="{24E5C5D4-5FB8-4428-B91F-92B439E6B1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42DFD2-C975-43F5-BED8-4152FF03304B}"/>
              </a:ext>
            </a:extLst>
          </p:cNvPr>
          <p:cNvSpPr>
            <a:spLocks noGrp="1"/>
          </p:cNvSpPr>
          <p:nvPr>
            <p:ph type="sldNum" sz="quarter" idx="12"/>
          </p:nvPr>
        </p:nvSpPr>
        <p:spPr/>
        <p:txBody>
          <a:bodyPr/>
          <a:lstStyle/>
          <a:p>
            <a:fld id="{EACA8972-640E-4C13-9585-6F0DC7DA8E6E}" type="slidenum">
              <a:rPr lang="en-GB" smtClean="0"/>
              <a:t>‹#›</a:t>
            </a:fld>
            <a:endParaRPr lang="en-GB"/>
          </a:p>
        </p:txBody>
      </p:sp>
    </p:spTree>
    <p:extLst>
      <p:ext uri="{BB962C8B-B14F-4D97-AF65-F5344CB8AC3E}">
        <p14:creationId xmlns:p14="http://schemas.microsoft.com/office/powerpoint/2010/main" val="295340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A5FFED-FD3A-4C59-ABD4-A3231F5B8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46B495-2259-4145-8750-233051ABE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9578F6-7FDE-45DA-844B-A0272C61C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640C3-7B60-4567-B1CE-9682C113590A}" type="datetimeFigureOut">
              <a:rPr lang="en-GB" smtClean="0"/>
              <a:t>07/10/2020</a:t>
            </a:fld>
            <a:endParaRPr lang="en-GB"/>
          </a:p>
        </p:txBody>
      </p:sp>
      <p:sp>
        <p:nvSpPr>
          <p:cNvPr id="5" name="Footer Placeholder 4">
            <a:extLst>
              <a:ext uri="{FF2B5EF4-FFF2-40B4-BE49-F238E27FC236}">
                <a16:creationId xmlns:a16="http://schemas.microsoft.com/office/drawing/2014/main" id="{C7B48E90-9236-48A4-A6A1-BA3F7BD95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26089AA-1709-42C4-8B17-95F58B3CE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A8972-640E-4C13-9585-6F0DC7DA8E6E}" type="slidenum">
              <a:rPr lang="en-GB" smtClean="0"/>
              <a:t>‹#›</a:t>
            </a:fld>
            <a:endParaRPr lang="en-GB"/>
          </a:p>
        </p:txBody>
      </p:sp>
    </p:spTree>
    <p:extLst>
      <p:ext uri="{BB962C8B-B14F-4D97-AF65-F5344CB8AC3E}">
        <p14:creationId xmlns:p14="http://schemas.microsoft.com/office/powerpoint/2010/main" val="119304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yg3XpfrM6hM&amp;t=220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4.jpeg"/><Relationship Id="rId5" Type="http://schemas.openxmlformats.org/officeDocument/2006/relationships/image" Target="../media/image2.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QzmJ72mZFy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22B2-93CA-4723-8A57-B76782237F25}"/>
              </a:ext>
            </a:extLst>
          </p:cNvPr>
          <p:cNvSpPr>
            <a:spLocks noGrp="1"/>
          </p:cNvSpPr>
          <p:nvPr>
            <p:ph type="ctrTitle"/>
          </p:nvPr>
        </p:nvSpPr>
        <p:spPr>
          <a:xfrm>
            <a:off x="1524000" y="3260548"/>
            <a:ext cx="9144000" cy="1308630"/>
          </a:xfrm>
        </p:spPr>
        <p:txBody>
          <a:bodyPr>
            <a:normAutofit fontScale="90000"/>
          </a:bodyPr>
          <a:lstStyle/>
          <a:p>
            <a:br>
              <a:rPr lang="en-GB" sz="7200" dirty="0">
                <a:latin typeface="Segoe Script" panose="020B0504020000000003" pitchFamily="34" charset="0"/>
              </a:rPr>
            </a:br>
            <a:r>
              <a:rPr lang="en-GB" sz="7200" dirty="0">
                <a:latin typeface="Segoe Script" panose="020B0504020000000003" pitchFamily="34" charset="0"/>
              </a:rPr>
              <a:t>Praying the Rosary</a:t>
            </a:r>
            <a:br>
              <a:rPr lang="en-GB" sz="7200" dirty="0">
                <a:latin typeface="Segoe Script" panose="020B0504020000000003" pitchFamily="34" charset="0"/>
              </a:rPr>
            </a:br>
            <a:r>
              <a:rPr lang="en-GB" sz="7200" dirty="0">
                <a:latin typeface="Segoe Script" panose="020B0504020000000003" pitchFamily="34" charset="0"/>
              </a:rPr>
              <a:t>KS2</a:t>
            </a:r>
            <a:br>
              <a:rPr lang="en-GB" dirty="0"/>
            </a:br>
            <a:endParaRPr lang="en-GB" dirty="0"/>
          </a:p>
        </p:txBody>
      </p:sp>
      <p:pic>
        <p:nvPicPr>
          <p:cNvPr id="4" name="Picture 3"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5782" y="4049632"/>
            <a:ext cx="2048256" cy="2048256"/>
          </a:xfrm>
          <a:prstGeom prst="rect">
            <a:avLst/>
          </a:prstGeom>
        </p:spPr>
      </p:pic>
    </p:spTree>
    <p:extLst>
      <p:ext uri="{BB962C8B-B14F-4D97-AF65-F5344CB8AC3E}">
        <p14:creationId xmlns:p14="http://schemas.microsoft.com/office/powerpoint/2010/main" val="1217412265"/>
      </p:ext>
    </p:extLst>
  </p:cSld>
  <p:clrMapOvr>
    <a:masterClrMapping/>
  </p:clrMapOvr>
  <mc:AlternateContent xmlns:mc="http://schemas.openxmlformats.org/markup-compatibility/2006" xmlns:p14="http://schemas.microsoft.com/office/powerpoint/2010/main">
    <mc:Choice Requires="p14">
      <p:transition spd="slow" p14:dur="2000" advClick="0" advTm="35000"/>
    </mc:Choice>
    <mc:Fallback xmlns="">
      <p:transition spd="slow" advClick="0" advTm="3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391759" y="2377138"/>
            <a:ext cx="10158811" cy="1982732"/>
          </a:xfrm>
        </p:spPr>
        <p:txBody>
          <a:bodyPr>
            <a:normAutofit fontScale="90000"/>
          </a:bodyPr>
          <a:lstStyle/>
          <a:p>
            <a:pPr algn="ctr"/>
            <a:br>
              <a:rPr lang="en-GB" sz="3100" b="1" dirty="0">
                <a:latin typeface="Segoe Script" panose="020B0504020000000003" pitchFamily="34" charset="0"/>
              </a:rPr>
            </a:br>
            <a:r>
              <a:rPr lang="en-GB" sz="3100" b="1" dirty="0">
                <a:latin typeface="Segoe Script" panose="020B0504020000000003" pitchFamily="34" charset="0"/>
              </a:rPr>
              <a:t>Say together:</a:t>
            </a:r>
            <a:br>
              <a:rPr lang="en-GB" sz="3100" b="1" dirty="0">
                <a:latin typeface="Segoe Script" panose="020B0504020000000003" pitchFamily="34" charset="0"/>
              </a:rPr>
            </a:br>
            <a:r>
              <a:rPr lang="en-GB" sz="3100" b="1" dirty="0">
                <a:latin typeface="Segoe Script" panose="020B0504020000000003" pitchFamily="34" charset="0"/>
              </a:rPr>
              <a:t>The Hail Mary three times</a:t>
            </a:r>
            <a:br>
              <a:rPr lang="en-GB" sz="3100" b="1" dirty="0">
                <a:latin typeface="Segoe Script" panose="020B0504020000000003" pitchFamily="34" charset="0"/>
              </a:rPr>
            </a:br>
            <a:br>
              <a:rPr lang="en-GB" sz="3100" b="1" dirty="0">
                <a:latin typeface="Segoe Script" panose="020B0504020000000003" pitchFamily="34" charset="0"/>
              </a:rPr>
            </a:br>
            <a:r>
              <a:rPr lang="en-GB" sz="3100" b="1" dirty="0">
                <a:latin typeface="Segoe Script" panose="020B0504020000000003" pitchFamily="34" charset="0"/>
              </a:rPr>
              <a:t>Leader:</a:t>
            </a:r>
            <a:br>
              <a:rPr lang="en-GB" sz="3100" b="1" dirty="0">
                <a:latin typeface="Segoe Script" panose="020B0504020000000003" pitchFamily="34" charset="0"/>
              </a:rPr>
            </a:br>
            <a:r>
              <a:rPr lang="en-GB" sz="3100" b="1" dirty="0">
                <a:latin typeface="Segoe Script" panose="020B0504020000000003" pitchFamily="34" charset="0"/>
              </a:rPr>
              <a:t>Hail Mary full of Grace, the Lord is with thee.</a:t>
            </a:r>
            <a:br>
              <a:rPr lang="en-GB" sz="3100" b="1" dirty="0">
                <a:latin typeface="Segoe Script" panose="020B0504020000000003" pitchFamily="34" charset="0"/>
              </a:rPr>
            </a:br>
            <a:r>
              <a:rPr lang="en-GB" sz="3100" b="1" dirty="0">
                <a:latin typeface="Segoe Script" panose="020B0504020000000003" pitchFamily="34" charset="0"/>
              </a:rPr>
              <a:t>Blessed are thou amongst women and blessed is the fruit of thy womb Jesus.</a:t>
            </a:r>
            <a:br>
              <a:rPr lang="en-GB" sz="3100" b="1" dirty="0">
                <a:latin typeface="Segoe Script" panose="020B0504020000000003" pitchFamily="34" charset="0"/>
              </a:rPr>
            </a:br>
            <a:r>
              <a:rPr lang="en-GB" sz="3100" b="1" dirty="0">
                <a:solidFill>
                  <a:srgbClr val="FF0000"/>
                </a:solidFill>
                <a:latin typeface="Segoe Script" panose="020B0504020000000003" pitchFamily="34" charset="0"/>
              </a:rPr>
              <a:t>All: Holy Mary Mother of God,</a:t>
            </a:r>
            <a:br>
              <a:rPr lang="en-GB" sz="3100" b="1" dirty="0">
                <a:solidFill>
                  <a:srgbClr val="FF0000"/>
                </a:solidFill>
                <a:latin typeface="Segoe Script" panose="020B0504020000000003" pitchFamily="34" charset="0"/>
              </a:rPr>
            </a:br>
            <a:r>
              <a:rPr lang="en-GB" sz="3100" b="1" dirty="0">
                <a:solidFill>
                  <a:srgbClr val="FF0000"/>
                </a:solidFill>
                <a:latin typeface="Segoe Script" panose="020B0504020000000003" pitchFamily="34" charset="0"/>
              </a:rPr>
              <a:t>pray for us sinners now and at the hour of our death</a:t>
            </a:r>
            <a:br>
              <a:rPr lang="en-GB" sz="3100" b="1" dirty="0">
                <a:solidFill>
                  <a:srgbClr val="FF0000"/>
                </a:solidFill>
                <a:latin typeface="Segoe Script" panose="020B0504020000000003" pitchFamily="34" charset="0"/>
              </a:rPr>
            </a:br>
            <a:r>
              <a:rPr lang="en-GB" sz="3100" b="1" dirty="0">
                <a:solidFill>
                  <a:srgbClr val="FF0000"/>
                </a:solidFill>
                <a:latin typeface="Segoe Script" panose="020B0504020000000003" pitchFamily="34" charset="0"/>
              </a:rPr>
              <a:t>Amen</a:t>
            </a:r>
            <a:br>
              <a:rPr lang="en-GB" sz="3100" dirty="0">
                <a:solidFill>
                  <a:srgbClr val="FF0000"/>
                </a:solidFill>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59" y="272513"/>
            <a:ext cx="1024128" cy="1024128"/>
          </a:xfrm>
          <a:prstGeom prst="rect">
            <a:avLst/>
          </a:prstGeom>
        </p:spPr>
      </p:pic>
      <p:sp>
        <p:nvSpPr>
          <p:cNvPr id="8" name="Title 1">
            <a:extLst>
              <a:ext uri="{FF2B5EF4-FFF2-40B4-BE49-F238E27FC236}">
                <a16:creationId xmlns:a16="http://schemas.microsoft.com/office/drawing/2014/main" id="{E72178D7-F7A4-401F-B947-F8D37CDC5909}"/>
              </a:ext>
            </a:extLst>
          </p:cNvPr>
          <p:cNvSpPr txBox="1">
            <a:spLocks/>
          </p:cNvSpPr>
          <p:nvPr/>
        </p:nvSpPr>
        <p:spPr>
          <a:xfrm>
            <a:off x="-3059289" y="784577"/>
            <a:ext cx="6118578" cy="5475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8000" b="1" dirty="0">
                <a:latin typeface="Segoe Script" panose="020B0504020000000003" pitchFamily="34" charset="0"/>
              </a:rPr>
            </a:br>
            <a:br>
              <a:rPr lang="en-GB" sz="6000" b="1" dirty="0">
                <a:solidFill>
                  <a:srgbClr val="FF0000"/>
                </a:solidFill>
                <a:latin typeface="Segoe Script" panose="020B0504020000000003" pitchFamily="34" charset="0"/>
              </a:rPr>
            </a:br>
            <a:br>
              <a:rPr lang="en-GB" b="1" dirty="0">
                <a:solidFill>
                  <a:srgbClr val="FF0000"/>
                </a:solidFill>
              </a:rPr>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349366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391759" y="1099595"/>
            <a:ext cx="10158811" cy="4676171"/>
          </a:xfrm>
        </p:spPr>
        <p:txBody>
          <a:bodyPr>
            <a:normAutofit fontScale="90000"/>
          </a:bodyPr>
          <a:lstStyle/>
          <a:p>
            <a:pPr algn="ctr"/>
            <a:br>
              <a:rPr lang="en-GB" sz="4000" b="1" dirty="0">
                <a:latin typeface="Segoe Script" panose="020B0504020000000003" pitchFamily="34" charset="0"/>
              </a:rPr>
            </a:br>
            <a:r>
              <a:rPr lang="en-GB" sz="4000" b="1" dirty="0">
                <a:latin typeface="Segoe Script" panose="020B0504020000000003" pitchFamily="34" charset="0"/>
              </a:rPr>
              <a:t>Say together:</a:t>
            </a:r>
            <a:br>
              <a:rPr lang="en-GB" sz="4000" b="1" dirty="0">
                <a:latin typeface="Segoe Script" panose="020B0504020000000003" pitchFamily="34" charset="0"/>
              </a:rPr>
            </a:br>
            <a:r>
              <a:rPr lang="en-GB" sz="4000" b="1" dirty="0">
                <a:latin typeface="Segoe Script" panose="020B0504020000000003" pitchFamily="34" charset="0"/>
              </a:rPr>
              <a:t>The Glory Be</a:t>
            </a:r>
            <a:br>
              <a:rPr lang="en-GB" sz="4000" b="1" dirty="0">
                <a:latin typeface="Segoe Script" panose="020B0504020000000003" pitchFamily="34" charset="0"/>
              </a:rPr>
            </a:br>
            <a:br>
              <a:rPr lang="en-GB" sz="4000" b="1" dirty="0">
                <a:latin typeface="Segoe Script" panose="020B0504020000000003" pitchFamily="34" charset="0"/>
              </a:rPr>
            </a:br>
            <a:r>
              <a:rPr lang="en-GB" sz="4000" b="1" dirty="0">
                <a:latin typeface="Segoe Script" panose="020B0504020000000003" pitchFamily="34" charset="0"/>
              </a:rPr>
              <a:t>All:</a:t>
            </a:r>
            <a:br>
              <a:rPr lang="en-GB" sz="4000" b="1" dirty="0">
                <a:latin typeface="Segoe Script" panose="020B0504020000000003" pitchFamily="34" charset="0"/>
              </a:rPr>
            </a:br>
            <a:r>
              <a:rPr lang="en-GB" sz="4000" b="1" dirty="0">
                <a:latin typeface="Segoe Script" panose="020B0504020000000003" pitchFamily="34" charset="0"/>
              </a:rPr>
              <a:t>Glory be to the Father, and to the Son and to the Holy Spirit.  As it was in the beginning, is now and ever shall be, world without end, </a:t>
            </a:r>
            <a:br>
              <a:rPr lang="en-GB" sz="4000" b="1" dirty="0">
                <a:latin typeface="Segoe Script" panose="020B0504020000000003" pitchFamily="34" charset="0"/>
              </a:rPr>
            </a:br>
            <a:r>
              <a:rPr lang="en-GB" sz="4000" b="1" dirty="0">
                <a:latin typeface="Segoe Script" panose="020B0504020000000003" pitchFamily="34" charset="0"/>
              </a:rPr>
              <a:t>Amen. </a:t>
            </a:r>
            <a:br>
              <a:rPr lang="en-GB" sz="3100" dirty="0">
                <a:solidFill>
                  <a:srgbClr val="FF0000"/>
                </a:solidFill>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59" y="272513"/>
            <a:ext cx="1024128" cy="1024128"/>
          </a:xfrm>
          <a:prstGeom prst="rect">
            <a:avLst/>
          </a:prstGeom>
        </p:spPr>
      </p:pic>
      <p:sp>
        <p:nvSpPr>
          <p:cNvPr id="8" name="Title 1">
            <a:extLst>
              <a:ext uri="{FF2B5EF4-FFF2-40B4-BE49-F238E27FC236}">
                <a16:creationId xmlns:a16="http://schemas.microsoft.com/office/drawing/2014/main" id="{E72178D7-F7A4-401F-B947-F8D37CDC5909}"/>
              </a:ext>
            </a:extLst>
          </p:cNvPr>
          <p:cNvSpPr txBox="1">
            <a:spLocks/>
          </p:cNvSpPr>
          <p:nvPr/>
        </p:nvSpPr>
        <p:spPr>
          <a:xfrm>
            <a:off x="-3059289" y="784577"/>
            <a:ext cx="6118578" cy="5475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8000" b="1" dirty="0">
                <a:latin typeface="Segoe Script" panose="020B0504020000000003" pitchFamily="34" charset="0"/>
              </a:rPr>
            </a:br>
            <a:br>
              <a:rPr lang="en-GB" sz="6000" b="1" dirty="0">
                <a:solidFill>
                  <a:srgbClr val="FF0000"/>
                </a:solidFill>
                <a:latin typeface="Segoe Script" panose="020B0504020000000003" pitchFamily="34" charset="0"/>
              </a:rPr>
            </a:br>
            <a:br>
              <a:rPr lang="en-GB" b="1" dirty="0">
                <a:solidFill>
                  <a:srgbClr val="FF0000"/>
                </a:solidFill>
              </a:rPr>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700607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391759" y="1099595"/>
            <a:ext cx="10158811" cy="4676171"/>
          </a:xfrm>
        </p:spPr>
        <p:txBody>
          <a:bodyPr>
            <a:normAutofit/>
          </a:bodyPr>
          <a:lstStyle/>
          <a:p>
            <a:pPr algn="ctr"/>
            <a:r>
              <a:rPr lang="en-GB" sz="6600" b="1" dirty="0">
                <a:latin typeface="Segoe Script" panose="020B0504020000000003" pitchFamily="34" charset="0"/>
              </a:rPr>
              <a:t>We have now prayed one Decade of the Rosary.</a:t>
            </a:r>
            <a:br>
              <a:rPr lang="en-GB" sz="3100" dirty="0">
                <a:solidFill>
                  <a:srgbClr val="FF0000"/>
                </a:solidFill>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59" y="272513"/>
            <a:ext cx="1024128" cy="1024128"/>
          </a:xfrm>
          <a:prstGeom prst="rect">
            <a:avLst/>
          </a:prstGeom>
        </p:spPr>
      </p:pic>
      <p:sp>
        <p:nvSpPr>
          <p:cNvPr id="8" name="Title 1">
            <a:extLst>
              <a:ext uri="{FF2B5EF4-FFF2-40B4-BE49-F238E27FC236}">
                <a16:creationId xmlns:a16="http://schemas.microsoft.com/office/drawing/2014/main" id="{E72178D7-F7A4-401F-B947-F8D37CDC5909}"/>
              </a:ext>
            </a:extLst>
          </p:cNvPr>
          <p:cNvSpPr txBox="1">
            <a:spLocks/>
          </p:cNvSpPr>
          <p:nvPr/>
        </p:nvSpPr>
        <p:spPr>
          <a:xfrm>
            <a:off x="-3059289" y="784577"/>
            <a:ext cx="6118578" cy="5475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8000" b="1" dirty="0">
                <a:latin typeface="Segoe Script" panose="020B0504020000000003" pitchFamily="34" charset="0"/>
              </a:rPr>
            </a:br>
            <a:br>
              <a:rPr lang="en-GB" sz="6000" b="1" dirty="0">
                <a:solidFill>
                  <a:srgbClr val="FF0000"/>
                </a:solidFill>
                <a:latin typeface="Segoe Script" panose="020B0504020000000003" pitchFamily="34" charset="0"/>
              </a:rPr>
            </a:br>
            <a:br>
              <a:rPr lang="en-GB" b="1" dirty="0">
                <a:solidFill>
                  <a:srgbClr val="FF0000"/>
                </a:solidFill>
              </a:rPr>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1404431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391759" y="1099595"/>
            <a:ext cx="10158811" cy="4676171"/>
          </a:xfrm>
        </p:spPr>
        <p:txBody>
          <a:bodyPr>
            <a:normAutofit/>
          </a:bodyPr>
          <a:lstStyle/>
          <a:p>
            <a:pPr algn="ctr"/>
            <a:r>
              <a:rPr lang="en-GB" sz="3100" b="1" dirty="0">
                <a:latin typeface="Segoe Script" panose="020B0504020000000003" pitchFamily="34" charset="0"/>
              </a:rPr>
              <a:t>Let’s watch a brief clip about the mystery we have just prayed – The Annunciation. </a:t>
            </a:r>
            <a:br>
              <a:rPr lang="en-GB" sz="3100" b="1" dirty="0">
                <a:latin typeface="Segoe Script" panose="020B0504020000000003" pitchFamily="34" charset="0"/>
              </a:rPr>
            </a:br>
            <a:br>
              <a:rPr lang="en-GB" sz="3100" b="1" dirty="0">
                <a:latin typeface="Segoe Script" panose="020B0504020000000003" pitchFamily="34" charset="0"/>
              </a:rPr>
            </a:br>
            <a:r>
              <a:rPr lang="en-GB" sz="3100" b="1" dirty="0">
                <a:latin typeface="Segoe Script" panose="020B0504020000000003" pitchFamily="34" charset="0"/>
                <a:hlinkClick r:id="rId2"/>
              </a:rPr>
              <a:t>https://www.youtube.com/watch?v=yg3XpfrM6hM&amp;t=220s</a:t>
            </a:r>
            <a:br>
              <a:rPr lang="en-GB" sz="3100" b="1" dirty="0">
                <a:latin typeface="Segoe Script" panose="020B0504020000000003" pitchFamily="34" charset="0"/>
              </a:rPr>
            </a:br>
            <a:br>
              <a:rPr lang="en-GB" sz="3100" b="1" dirty="0">
                <a:latin typeface="Segoe Script" panose="020B0504020000000003" pitchFamily="34" charset="0"/>
              </a:rPr>
            </a:br>
            <a:r>
              <a:rPr lang="en-GB" sz="3100" b="1" dirty="0">
                <a:latin typeface="Segoe Script" panose="020B0504020000000003" pitchFamily="34" charset="0"/>
              </a:rPr>
              <a:t>Please watch from 2.24 until the end of The Annunciation. </a:t>
            </a:r>
            <a:br>
              <a:rPr lang="en-GB" sz="3100" dirty="0">
                <a:solidFill>
                  <a:srgbClr val="FF0000"/>
                </a:solidFill>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459" y="272513"/>
            <a:ext cx="1024128" cy="1024128"/>
          </a:xfrm>
          <a:prstGeom prst="rect">
            <a:avLst/>
          </a:prstGeom>
        </p:spPr>
      </p:pic>
      <p:sp>
        <p:nvSpPr>
          <p:cNvPr id="8" name="Title 1">
            <a:extLst>
              <a:ext uri="{FF2B5EF4-FFF2-40B4-BE49-F238E27FC236}">
                <a16:creationId xmlns:a16="http://schemas.microsoft.com/office/drawing/2014/main" id="{E72178D7-F7A4-401F-B947-F8D37CDC5909}"/>
              </a:ext>
            </a:extLst>
          </p:cNvPr>
          <p:cNvSpPr txBox="1">
            <a:spLocks/>
          </p:cNvSpPr>
          <p:nvPr/>
        </p:nvSpPr>
        <p:spPr>
          <a:xfrm>
            <a:off x="-3059289" y="784577"/>
            <a:ext cx="6118578" cy="5475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8000" b="1" dirty="0">
                <a:latin typeface="Segoe Script" panose="020B0504020000000003" pitchFamily="34" charset="0"/>
              </a:rPr>
            </a:br>
            <a:br>
              <a:rPr lang="en-GB" sz="6000" b="1" dirty="0">
                <a:solidFill>
                  <a:srgbClr val="FF0000"/>
                </a:solidFill>
                <a:latin typeface="Segoe Script" panose="020B0504020000000003" pitchFamily="34" charset="0"/>
              </a:rPr>
            </a:br>
            <a:br>
              <a:rPr lang="en-GB" b="1" dirty="0">
                <a:solidFill>
                  <a:srgbClr val="FF0000"/>
                </a:solidFill>
              </a:rPr>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3021190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830BF-9AD7-4DAF-AA8F-D7F107C80BA6}"/>
              </a:ext>
            </a:extLst>
          </p:cNvPr>
          <p:cNvSpPr>
            <a:spLocks noGrp="1"/>
          </p:cNvSpPr>
          <p:nvPr>
            <p:ph type="title"/>
          </p:nvPr>
        </p:nvSpPr>
        <p:spPr>
          <a:xfrm>
            <a:off x="838200" y="1459225"/>
            <a:ext cx="10515600" cy="231463"/>
          </a:xfrm>
        </p:spPr>
        <p:txBody>
          <a:bodyPr>
            <a:normAutofit fontScale="90000"/>
          </a:bodyPr>
          <a:lstStyle/>
          <a:p>
            <a:br>
              <a:rPr lang="en-GB" dirty="0"/>
            </a:br>
            <a:r>
              <a:rPr lang="en-GB" sz="3300" dirty="0">
                <a:latin typeface="Segoe Script" panose="020B0504020000000003" pitchFamily="34" charset="0"/>
              </a:rPr>
              <a:t>Let us join together, making the sign of the cross as a sign that we about to talk to God.</a:t>
            </a:r>
          </a:p>
        </p:txBody>
      </p:sp>
      <p:sp>
        <p:nvSpPr>
          <p:cNvPr id="3" name="Content Placeholder 2">
            <a:extLst>
              <a:ext uri="{FF2B5EF4-FFF2-40B4-BE49-F238E27FC236}">
                <a16:creationId xmlns:a16="http://schemas.microsoft.com/office/drawing/2014/main" id="{8BE11003-1012-4893-979A-048AB86D0FE8}"/>
              </a:ext>
            </a:extLst>
          </p:cNvPr>
          <p:cNvSpPr>
            <a:spLocks noGrp="1"/>
          </p:cNvSpPr>
          <p:nvPr>
            <p:ph idx="1"/>
          </p:nvPr>
        </p:nvSpPr>
        <p:spPr>
          <a:xfrm>
            <a:off x="838200" y="2754494"/>
            <a:ext cx="10515600" cy="1068046"/>
          </a:xfrm>
        </p:spPr>
        <p:txBody>
          <a:bodyPr/>
          <a:lstStyle/>
          <a:p>
            <a:r>
              <a:rPr lang="en-GB" dirty="0">
                <a:latin typeface="Segoe Script" panose="020B0504020000000003" pitchFamily="34" charset="0"/>
              </a:rPr>
              <a:t>In the name of the Father, and of the Son, and of the Holy Spirit, Amen. </a:t>
            </a:r>
          </a:p>
        </p:txBody>
      </p:sp>
      <p:sp>
        <p:nvSpPr>
          <p:cNvPr id="9" name="Title 1">
            <a:extLst>
              <a:ext uri="{FF2B5EF4-FFF2-40B4-BE49-F238E27FC236}">
                <a16:creationId xmlns:a16="http://schemas.microsoft.com/office/drawing/2014/main" id="{438207BC-CF62-4024-B882-92D19B1BCD15}"/>
              </a:ext>
            </a:extLst>
          </p:cNvPr>
          <p:cNvSpPr txBox="1">
            <a:spLocks/>
          </p:cNvSpPr>
          <p:nvPr/>
        </p:nvSpPr>
        <p:spPr>
          <a:xfrm>
            <a:off x="990600" y="497461"/>
            <a:ext cx="10515600" cy="4290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4800" b="1" dirty="0">
                <a:latin typeface="Segoe Script" panose="020B0504020000000003" pitchFamily="34" charset="0"/>
              </a:rPr>
            </a:br>
            <a:r>
              <a:rPr lang="en-GB" sz="4800" b="1" dirty="0">
                <a:latin typeface="Segoe Script" panose="020B0504020000000003" pitchFamily="34" charset="0"/>
              </a:rPr>
              <a:t>WE GATHER</a:t>
            </a:r>
          </a:p>
        </p:txBody>
      </p:sp>
      <p:pic>
        <p:nvPicPr>
          <p:cNvPr id="11" name="Gather">
            <a:hlinkClick r:id="" action="ppaction://media"/>
            <a:extLst>
              <a:ext uri="{FF2B5EF4-FFF2-40B4-BE49-F238E27FC236}">
                <a16:creationId xmlns:a16="http://schemas.microsoft.com/office/drawing/2014/main" id="{8166D937-B6BB-4ED5-8DDE-59582BC5301D}"/>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397490" y="5398775"/>
            <a:ext cx="609600" cy="609600"/>
          </a:xfrm>
          <a:prstGeom prst="rect">
            <a:avLst/>
          </a:prstGeom>
        </p:spPr>
      </p:pic>
      <p:pic>
        <p:nvPicPr>
          <p:cNvPr id="7" name="Picture 6"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13112" y="324124"/>
            <a:ext cx="850175" cy="850175"/>
          </a:xfrm>
          <a:prstGeom prst="rect">
            <a:avLst/>
          </a:prstGeom>
        </p:spPr>
      </p:pic>
      <p:pic>
        <p:nvPicPr>
          <p:cNvPr id="1026" name="Picture 2" descr="Sign Of The Cross Child High Resolution Stock Photography and Images - Alamy">
            <a:extLst>
              <a:ext uri="{FF2B5EF4-FFF2-40B4-BE49-F238E27FC236}">
                <a16:creationId xmlns:a16="http://schemas.microsoft.com/office/drawing/2014/main" id="{61861B79-6ACF-42BB-9783-2E5905523A07}"/>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13469" b="6507"/>
          <a:stretch/>
        </p:blipFill>
        <p:spPr bwMode="auto">
          <a:xfrm>
            <a:off x="4790193" y="4188178"/>
            <a:ext cx="1685925" cy="2172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797014"/>
      </p:ext>
    </p:extLst>
  </p:cSld>
  <p:clrMapOvr>
    <a:masterClrMapping/>
  </p:clrMapOvr>
  <mc:AlternateContent xmlns:mc="http://schemas.openxmlformats.org/markup-compatibility/2006" xmlns:p14="http://schemas.microsoft.com/office/powerpoint/2010/main">
    <mc:Choice Requires="p14">
      <p:transition spd="slow" p14:dur="2000" advClick="0" advTm="19000"/>
    </mc:Choice>
    <mc:Fallback xmlns="">
      <p:transition spd="slow" advClick="0" advTm="19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8856"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11"/>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194988" y="2891863"/>
            <a:ext cx="10158811" cy="1325563"/>
          </a:xfrm>
        </p:spPr>
        <p:txBody>
          <a:bodyPr>
            <a:normAutofit fontScale="90000"/>
          </a:bodyPr>
          <a:lstStyle/>
          <a:p>
            <a:pPr algn="ctr"/>
            <a:br>
              <a:rPr lang="en-GB" sz="6000" b="1" dirty="0">
                <a:latin typeface="Segoe Script" panose="020B0504020000000003" pitchFamily="34" charset="0"/>
              </a:rPr>
            </a:br>
            <a:br>
              <a:rPr lang="en-GB" sz="6000" b="1" dirty="0">
                <a:latin typeface="Segoe Script" panose="020B0504020000000003" pitchFamily="34" charset="0"/>
              </a:rPr>
            </a:br>
            <a:r>
              <a:rPr lang="en-GB" sz="6000" b="1" dirty="0">
                <a:latin typeface="Segoe Script" panose="020B0504020000000003" pitchFamily="34" charset="0"/>
              </a:rPr>
              <a:t>The Rosary</a:t>
            </a:r>
            <a:br>
              <a:rPr lang="en-GB" sz="6000" b="1" dirty="0">
                <a:latin typeface="Segoe Script" panose="020B0504020000000003" pitchFamily="34" charset="0"/>
              </a:rPr>
            </a:br>
            <a:r>
              <a:rPr lang="en-GB" sz="6000" b="1" dirty="0">
                <a:latin typeface="Segoe Script" panose="020B0504020000000003" pitchFamily="34" charset="0"/>
              </a:rPr>
              <a:t>A Special Type of Prayer</a:t>
            </a:r>
            <a:br>
              <a:rPr lang="en-GB" sz="6000" b="1" dirty="0">
                <a:latin typeface="Segoe Script" panose="020B0504020000000003" pitchFamily="34" charset="0"/>
              </a:rPr>
            </a:br>
            <a:br>
              <a:rPr lang="en-GB" sz="6000" b="1" dirty="0">
                <a:latin typeface="Segoe Script" panose="020B0504020000000003" pitchFamily="34" charset="0"/>
              </a:rPr>
            </a:br>
            <a:br>
              <a:rPr lang="en-GB" b="1" dirty="0"/>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861" y="1353010"/>
            <a:ext cx="1024128" cy="1024128"/>
          </a:xfrm>
          <a:prstGeom prst="rect">
            <a:avLst/>
          </a:prstGeom>
        </p:spPr>
      </p:pic>
    </p:spTree>
    <p:extLst>
      <p:ext uri="{BB962C8B-B14F-4D97-AF65-F5344CB8AC3E}">
        <p14:creationId xmlns:p14="http://schemas.microsoft.com/office/powerpoint/2010/main" val="2260975496"/>
      </p:ext>
    </p:extLst>
  </p:cSld>
  <p:clrMapOvr>
    <a:masterClrMapping/>
  </p:clrMapOvr>
  <mc:AlternateContent xmlns:mc="http://schemas.openxmlformats.org/markup-compatibility/2006" xmlns:p14="http://schemas.microsoft.com/office/powerpoint/2010/main">
    <mc:Choice Requires="p14">
      <p:transition spd="slow" p14:dur="2000" advClick="0" advTm="18000"/>
    </mc:Choice>
    <mc:Fallback xmlns="">
      <p:transition spd="slow" advClick="0" advTm="18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0AB0E-1BB6-4903-882C-0D2416764888}"/>
              </a:ext>
            </a:extLst>
          </p:cNvPr>
          <p:cNvSpPr>
            <a:spLocks noGrp="1"/>
          </p:cNvSpPr>
          <p:nvPr>
            <p:ph type="title"/>
          </p:nvPr>
        </p:nvSpPr>
        <p:spPr>
          <a:xfrm>
            <a:off x="747889" y="4440414"/>
            <a:ext cx="10515600" cy="1325563"/>
          </a:xfrm>
        </p:spPr>
        <p:txBody>
          <a:bodyPr/>
          <a:lstStyle/>
          <a:p>
            <a:r>
              <a:rPr lang="en-GB" dirty="0">
                <a:hlinkClick r:id="rId2"/>
              </a:rPr>
              <a:t>https://www.youtube.com/watch?v=QzmJ72mZFyg</a:t>
            </a:r>
            <a:endParaRPr lang="en-GB" dirty="0"/>
          </a:p>
        </p:txBody>
      </p:sp>
      <p:sp>
        <p:nvSpPr>
          <p:cNvPr id="5" name="Title 1">
            <a:extLst>
              <a:ext uri="{FF2B5EF4-FFF2-40B4-BE49-F238E27FC236}">
                <a16:creationId xmlns:a16="http://schemas.microsoft.com/office/drawing/2014/main" id="{26E420DE-1AE1-442B-A5AF-A54A4375EE2E}"/>
              </a:ext>
            </a:extLst>
          </p:cNvPr>
          <p:cNvSpPr txBox="1">
            <a:spLocks/>
          </p:cNvSpPr>
          <p:nvPr/>
        </p:nvSpPr>
        <p:spPr>
          <a:xfrm>
            <a:off x="747889" y="1943595"/>
            <a:ext cx="10158811" cy="132556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6000" b="1" dirty="0">
                <a:latin typeface="Segoe Script" panose="020B0504020000000003" pitchFamily="34" charset="0"/>
              </a:rPr>
            </a:br>
            <a:r>
              <a:rPr lang="en-GB" sz="21600" b="1" dirty="0">
                <a:latin typeface="Segoe Script" panose="020B0504020000000003" pitchFamily="34" charset="0"/>
              </a:rPr>
              <a:t>Let’s watch the second part of our video about the history of the Rosary. </a:t>
            </a:r>
            <a:br>
              <a:rPr lang="en-GB" sz="6000" b="1" dirty="0">
                <a:latin typeface="Segoe Script" panose="020B0504020000000003" pitchFamily="34" charset="0"/>
              </a:rPr>
            </a:br>
            <a:br>
              <a:rPr lang="en-GB" b="1" dirty="0"/>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234766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2C4E-09E5-4E43-B6F2-6F217E0E9D16}"/>
              </a:ext>
            </a:extLst>
          </p:cNvPr>
          <p:cNvSpPr>
            <a:spLocks noGrp="1"/>
          </p:cNvSpPr>
          <p:nvPr>
            <p:ph type="title"/>
          </p:nvPr>
        </p:nvSpPr>
        <p:spPr>
          <a:xfrm>
            <a:off x="838200" y="2103437"/>
            <a:ext cx="10515600" cy="1325563"/>
          </a:xfrm>
        </p:spPr>
        <p:txBody>
          <a:bodyPr>
            <a:noAutofit/>
          </a:bodyPr>
          <a:lstStyle/>
          <a:p>
            <a:r>
              <a:rPr lang="en-GB" sz="6600" dirty="0">
                <a:latin typeface="Segoe Script" panose="020B0504020000000003" pitchFamily="34" charset="0"/>
              </a:rPr>
              <a:t>We are going to carry on praying the Rosary, starting with the first decade. </a:t>
            </a:r>
          </a:p>
        </p:txBody>
      </p:sp>
    </p:spTree>
    <p:extLst>
      <p:ext uri="{BB962C8B-B14F-4D97-AF65-F5344CB8AC3E}">
        <p14:creationId xmlns:p14="http://schemas.microsoft.com/office/powerpoint/2010/main" val="205289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2C4E-09E5-4E43-B6F2-6F217E0E9D16}"/>
              </a:ext>
            </a:extLst>
          </p:cNvPr>
          <p:cNvSpPr>
            <a:spLocks noGrp="1"/>
          </p:cNvSpPr>
          <p:nvPr>
            <p:ph type="title"/>
          </p:nvPr>
        </p:nvSpPr>
        <p:spPr>
          <a:xfrm>
            <a:off x="838200" y="2103437"/>
            <a:ext cx="10515600" cy="1325563"/>
          </a:xfrm>
        </p:spPr>
        <p:txBody>
          <a:bodyPr>
            <a:noAutofit/>
          </a:bodyPr>
          <a:lstStyle/>
          <a:p>
            <a:pPr algn="ctr"/>
            <a:r>
              <a:rPr lang="en-GB" sz="4800" dirty="0">
                <a:latin typeface="Segoe Script" panose="020B0504020000000003" pitchFamily="34" charset="0"/>
              </a:rPr>
              <a:t>When you pray the Rosary, you focus on an aspect of Jesus’ life.  This is called a Mystery.</a:t>
            </a:r>
            <a:br>
              <a:rPr lang="en-GB" sz="4800" dirty="0">
                <a:latin typeface="Segoe Script" panose="020B0504020000000003" pitchFamily="34" charset="0"/>
              </a:rPr>
            </a:br>
            <a:r>
              <a:rPr lang="en-GB" sz="4800" dirty="0">
                <a:latin typeface="Segoe Script" panose="020B0504020000000003" pitchFamily="34" charset="0"/>
              </a:rPr>
              <a:t>We are going to pray the Joyful Mysteries, which tell about Jesus’ birth. </a:t>
            </a:r>
          </a:p>
        </p:txBody>
      </p:sp>
    </p:spTree>
    <p:extLst>
      <p:ext uri="{BB962C8B-B14F-4D97-AF65-F5344CB8AC3E}">
        <p14:creationId xmlns:p14="http://schemas.microsoft.com/office/powerpoint/2010/main" val="296722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434282" y="889872"/>
            <a:ext cx="10158811" cy="1325563"/>
          </a:xfrm>
        </p:spPr>
        <p:txBody>
          <a:bodyPr>
            <a:normAutofit fontScale="90000"/>
          </a:bodyPr>
          <a:lstStyle/>
          <a:p>
            <a:pPr algn="ctr"/>
            <a:r>
              <a:rPr lang="en-GB" sz="6000" b="1" dirty="0">
                <a:latin typeface="Segoe Script" panose="020B0504020000000003" pitchFamily="34" charset="0"/>
              </a:rPr>
              <a:t>We announce the first mystery and the pray one Our Father. </a:t>
            </a: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861" y="1353010"/>
            <a:ext cx="1024128" cy="1024128"/>
          </a:xfrm>
          <a:prstGeom prst="rect">
            <a:avLst/>
          </a:prstGeom>
        </p:spPr>
      </p:pic>
      <p:pic>
        <p:nvPicPr>
          <p:cNvPr id="1026" name="Picture 2" descr="Holyland olive wood rosary 1">
            <a:extLst>
              <a:ext uri="{FF2B5EF4-FFF2-40B4-BE49-F238E27FC236}">
                <a16:creationId xmlns:a16="http://schemas.microsoft.com/office/drawing/2014/main" id="{FF5DD17E-79D4-443C-A438-8423B05F8B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952" y="2607733"/>
            <a:ext cx="4034576" cy="403457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a:extLst>
              <a:ext uri="{FF2B5EF4-FFF2-40B4-BE49-F238E27FC236}">
                <a16:creationId xmlns:a16="http://schemas.microsoft.com/office/drawing/2014/main" id="{80C76702-04BA-4655-B3C7-82501B5B0975}"/>
              </a:ext>
            </a:extLst>
          </p:cNvPr>
          <p:cNvCxnSpPr>
            <a:cxnSpLocks/>
          </p:cNvCxnSpPr>
          <p:nvPr/>
        </p:nvCxnSpPr>
        <p:spPr>
          <a:xfrm flipH="1" flipV="1">
            <a:off x="3510845" y="4348018"/>
            <a:ext cx="3838222" cy="2770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E72178D7-F7A4-401F-B947-F8D37CDC5909}"/>
              </a:ext>
            </a:extLst>
          </p:cNvPr>
          <p:cNvSpPr txBox="1">
            <a:spLocks/>
          </p:cNvSpPr>
          <p:nvPr/>
        </p:nvSpPr>
        <p:spPr>
          <a:xfrm>
            <a:off x="6904810" y="3823737"/>
            <a:ext cx="5166299" cy="132556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6000" b="1" dirty="0">
                <a:latin typeface="Segoe Script" panose="020B0504020000000003" pitchFamily="34" charset="0"/>
              </a:rPr>
            </a:br>
            <a:br>
              <a:rPr lang="en-GB" sz="6000" b="1" dirty="0">
                <a:latin typeface="Segoe Script" panose="020B0504020000000003" pitchFamily="34" charset="0"/>
              </a:rPr>
            </a:br>
            <a:r>
              <a:rPr lang="en-GB" sz="14400" b="1" dirty="0">
                <a:latin typeface="Segoe Script" panose="020B0504020000000003" pitchFamily="34" charset="0"/>
              </a:rPr>
              <a:t>The Annunciation</a:t>
            </a:r>
            <a:br>
              <a:rPr lang="en-GB" sz="6000" b="1" dirty="0">
                <a:latin typeface="Segoe Script" panose="020B0504020000000003" pitchFamily="34" charset="0"/>
              </a:rPr>
            </a:br>
            <a:br>
              <a:rPr lang="en-GB" sz="6000" b="1" dirty="0">
                <a:latin typeface="Segoe Script" panose="020B0504020000000003" pitchFamily="34" charset="0"/>
              </a:rPr>
            </a:br>
            <a:br>
              <a:rPr lang="en-GB" b="1" dirty="0"/>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257926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391759" y="2377138"/>
            <a:ext cx="10158811" cy="1982732"/>
          </a:xfrm>
        </p:spPr>
        <p:txBody>
          <a:bodyPr>
            <a:normAutofit fontScale="90000"/>
          </a:bodyPr>
          <a:lstStyle/>
          <a:p>
            <a:pPr algn="ctr"/>
            <a:br>
              <a:rPr lang="en-GB" sz="3100" b="1" dirty="0">
                <a:latin typeface="Segoe Script" panose="020B0504020000000003" pitchFamily="34" charset="0"/>
              </a:rPr>
            </a:br>
            <a:r>
              <a:rPr lang="en-GB" sz="3100" b="1" dirty="0">
                <a:latin typeface="Segoe Script" panose="020B0504020000000003" pitchFamily="34" charset="0"/>
              </a:rPr>
              <a:t>Say together:</a:t>
            </a:r>
            <a:br>
              <a:rPr lang="en-GB" sz="3100" b="1" dirty="0">
                <a:latin typeface="Segoe Script" panose="020B0504020000000003" pitchFamily="34" charset="0"/>
              </a:rPr>
            </a:br>
            <a:r>
              <a:rPr lang="en-GB" sz="3100" b="1" dirty="0">
                <a:latin typeface="Segoe Script" panose="020B0504020000000003" pitchFamily="34" charset="0"/>
              </a:rPr>
              <a:t>The Our Father</a:t>
            </a:r>
            <a:br>
              <a:rPr lang="en-GB" sz="3100" b="1" dirty="0">
                <a:latin typeface="Segoe Script" panose="020B0504020000000003" pitchFamily="34" charset="0"/>
              </a:rPr>
            </a:br>
            <a:br>
              <a:rPr lang="en-GB" sz="3100" b="1" dirty="0">
                <a:latin typeface="Segoe Script" panose="020B0504020000000003" pitchFamily="34" charset="0"/>
              </a:rPr>
            </a:br>
            <a:r>
              <a:rPr lang="en-GB" sz="3100" b="1" dirty="0">
                <a:latin typeface="Segoe Script" panose="020B0504020000000003" pitchFamily="34" charset="0"/>
              </a:rPr>
              <a:t>Our Father, who art in heaven,</a:t>
            </a:r>
            <a:br>
              <a:rPr lang="en-GB" sz="3100" b="1" dirty="0">
                <a:latin typeface="Segoe Script" panose="020B0504020000000003" pitchFamily="34" charset="0"/>
              </a:rPr>
            </a:br>
            <a:r>
              <a:rPr lang="en-GB" sz="3100" b="1" dirty="0">
                <a:latin typeface="Segoe Script" panose="020B0504020000000003" pitchFamily="34" charset="0"/>
              </a:rPr>
              <a:t>hallowed be thy name;</a:t>
            </a:r>
            <a:br>
              <a:rPr lang="en-GB" sz="3100" b="1" dirty="0">
                <a:latin typeface="Segoe Script" panose="020B0504020000000003" pitchFamily="34" charset="0"/>
              </a:rPr>
            </a:br>
            <a:r>
              <a:rPr lang="en-GB" sz="3100" b="1" dirty="0">
                <a:latin typeface="Segoe Script" panose="020B0504020000000003" pitchFamily="34" charset="0"/>
              </a:rPr>
              <a:t>thy kingdom come;</a:t>
            </a:r>
            <a:br>
              <a:rPr lang="en-GB" sz="3100" b="1" dirty="0">
                <a:latin typeface="Segoe Script" panose="020B0504020000000003" pitchFamily="34" charset="0"/>
              </a:rPr>
            </a:br>
            <a:r>
              <a:rPr lang="en-GB" sz="3100" b="1" dirty="0">
                <a:latin typeface="Segoe Script" panose="020B0504020000000003" pitchFamily="34" charset="0"/>
              </a:rPr>
              <a:t>thy will be done;</a:t>
            </a:r>
            <a:br>
              <a:rPr lang="en-GB" sz="3100" b="1" dirty="0">
                <a:latin typeface="Segoe Script" panose="020B0504020000000003" pitchFamily="34" charset="0"/>
              </a:rPr>
            </a:br>
            <a:r>
              <a:rPr lang="en-GB" sz="3100" b="1" dirty="0">
                <a:latin typeface="Segoe Script" panose="020B0504020000000003" pitchFamily="34" charset="0"/>
              </a:rPr>
              <a:t>on earth as it is in heaven.</a:t>
            </a:r>
            <a:br>
              <a:rPr lang="en-GB" sz="3100" b="1" dirty="0">
                <a:latin typeface="Segoe Script" panose="020B0504020000000003" pitchFamily="34" charset="0"/>
              </a:rPr>
            </a:br>
            <a:r>
              <a:rPr lang="en-GB" sz="3100" b="1" dirty="0">
                <a:latin typeface="Segoe Script" panose="020B0504020000000003" pitchFamily="34" charset="0"/>
              </a:rPr>
              <a:t>Give us this day our daily bread.</a:t>
            </a:r>
            <a:br>
              <a:rPr lang="en-GB" sz="3100" b="1" dirty="0">
                <a:latin typeface="Segoe Script" panose="020B0504020000000003" pitchFamily="34" charset="0"/>
              </a:rPr>
            </a:br>
            <a:r>
              <a:rPr lang="en-GB" sz="3100" b="1" dirty="0">
                <a:latin typeface="Segoe Script" panose="020B0504020000000003" pitchFamily="34" charset="0"/>
              </a:rPr>
              <a:t>And forgive us our trespasses,</a:t>
            </a:r>
            <a:br>
              <a:rPr lang="en-GB" sz="3100" b="1" dirty="0">
                <a:latin typeface="Segoe Script" panose="020B0504020000000003" pitchFamily="34" charset="0"/>
              </a:rPr>
            </a:br>
            <a:r>
              <a:rPr lang="en-GB" sz="3100" b="1" dirty="0">
                <a:latin typeface="Segoe Script" panose="020B0504020000000003" pitchFamily="34" charset="0"/>
              </a:rPr>
              <a:t>as we forgive those who trespass against us.</a:t>
            </a:r>
            <a:br>
              <a:rPr lang="en-GB" sz="3100" b="1" dirty="0">
                <a:latin typeface="Segoe Script" panose="020B0504020000000003" pitchFamily="34" charset="0"/>
              </a:rPr>
            </a:br>
            <a:r>
              <a:rPr lang="en-GB" sz="3100" b="1" dirty="0">
                <a:latin typeface="Segoe Script" panose="020B0504020000000003" pitchFamily="34" charset="0"/>
              </a:rPr>
              <a:t>And lead us not into temptation;</a:t>
            </a:r>
            <a:br>
              <a:rPr lang="en-GB" sz="3100" b="1" dirty="0">
                <a:latin typeface="Segoe Script" panose="020B0504020000000003" pitchFamily="34" charset="0"/>
              </a:rPr>
            </a:br>
            <a:r>
              <a:rPr lang="en-GB" sz="3100" b="1" dirty="0">
                <a:latin typeface="Segoe Script" panose="020B0504020000000003" pitchFamily="34" charset="0"/>
              </a:rPr>
              <a:t>but deliver us from evil.</a:t>
            </a:r>
            <a:br>
              <a:rPr lang="en-GB" sz="3100" b="1" dirty="0">
                <a:latin typeface="Segoe Script" panose="020B0504020000000003" pitchFamily="34" charset="0"/>
              </a:rPr>
            </a:br>
            <a:r>
              <a:rPr lang="en-GB" sz="3100" b="1" dirty="0">
                <a:latin typeface="Segoe Script" panose="020B0504020000000003" pitchFamily="34" charset="0"/>
              </a:rPr>
              <a:t>Amen</a:t>
            </a:r>
            <a:br>
              <a:rPr lang="en-GB" sz="31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59" y="272513"/>
            <a:ext cx="1024128" cy="1024128"/>
          </a:xfrm>
          <a:prstGeom prst="rect">
            <a:avLst/>
          </a:prstGeom>
        </p:spPr>
      </p:pic>
      <p:sp>
        <p:nvSpPr>
          <p:cNvPr id="8" name="Title 1">
            <a:extLst>
              <a:ext uri="{FF2B5EF4-FFF2-40B4-BE49-F238E27FC236}">
                <a16:creationId xmlns:a16="http://schemas.microsoft.com/office/drawing/2014/main" id="{E72178D7-F7A4-401F-B947-F8D37CDC5909}"/>
              </a:ext>
            </a:extLst>
          </p:cNvPr>
          <p:cNvSpPr txBox="1">
            <a:spLocks/>
          </p:cNvSpPr>
          <p:nvPr/>
        </p:nvSpPr>
        <p:spPr>
          <a:xfrm>
            <a:off x="-3059289" y="784577"/>
            <a:ext cx="6118578" cy="5475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8000" b="1" dirty="0">
                <a:latin typeface="Segoe Script" panose="020B0504020000000003" pitchFamily="34" charset="0"/>
              </a:rPr>
            </a:br>
            <a:br>
              <a:rPr lang="en-GB" sz="6000" b="1" dirty="0">
                <a:solidFill>
                  <a:srgbClr val="FF0000"/>
                </a:solidFill>
                <a:latin typeface="Segoe Script" panose="020B0504020000000003" pitchFamily="34" charset="0"/>
              </a:rPr>
            </a:br>
            <a:br>
              <a:rPr lang="en-GB" b="1" dirty="0">
                <a:solidFill>
                  <a:srgbClr val="FF0000"/>
                </a:solidFill>
              </a:rPr>
            </a:b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159265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B15A-31A0-4F94-96AD-706B4D467EB2}"/>
              </a:ext>
            </a:extLst>
          </p:cNvPr>
          <p:cNvSpPr>
            <a:spLocks noGrp="1"/>
          </p:cNvSpPr>
          <p:nvPr>
            <p:ph type="title"/>
          </p:nvPr>
        </p:nvSpPr>
        <p:spPr>
          <a:xfrm>
            <a:off x="1194989" y="505052"/>
            <a:ext cx="10158811" cy="1325563"/>
          </a:xfrm>
        </p:spPr>
        <p:txBody>
          <a:bodyPr>
            <a:normAutofit/>
          </a:bodyPr>
          <a:lstStyle/>
          <a:p>
            <a:pPr algn="ctr"/>
            <a:r>
              <a:rPr lang="en-GB" b="1" dirty="0">
                <a:latin typeface="Segoe Script" panose="020B0504020000000003" pitchFamily="34" charset="0"/>
              </a:rPr>
              <a:t>Next we pray ten Hail Marys and end with a Glory Be. </a:t>
            </a:r>
            <a:endParaRPr lang="en-GB" dirty="0">
              <a:latin typeface="Segoe Script" panose="020B0504020000000003" pitchFamily="34" charset="0"/>
            </a:endParaRPr>
          </a:p>
        </p:txBody>
      </p:sp>
      <p:pic>
        <p:nvPicPr>
          <p:cNvPr id="5" name="Picture 4" descr="A picture containing drawing, food&#10;&#10;Description automatically generated">
            <a:extLst>
              <a:ext uri="{FF2B5EF4-FFF2-40B4-BE49-F238E27FC236}">
                <a16:creationId xmlns:a16="http://schemas.microsoft.com/office/drawing/2014/main" id="{842991A4-7D4D-4FBB-9001-C91FAD39C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861" y="1353010"/>
            <a:ext cx="1024128" cy="1024128"/>
          </a:xfrm>
          <a:prstGeom prst="rect">
            <a:avLst/>
          </a:prstGeom>
        </p:spPr>
      </p:pic>
      <p:pic>
        <p:nvPicPr>
          <p:cNvPr id="1026" name="Picture 2" descr="Holyland olive wood rosary 1">
            <a:extLst>
              <a:ext uri="{FF2B5EF4-FFF2-40B4-BE49-F238E27FC236}">
                <a16:creationId xmlns:a16="http://schemas.microsoft.com/office/drawing/2014/main" id="{FF5DD17E-79D4-443C-A438-8423B05F8B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952" y="1918261"/>
            <a:ext cx="4724048" cy="472404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a:extLst>
              <a:ext uri="{FF2B5EF4-FFF2-40B4-BE49-F238E27FC236}">
                <a16:creationId xmlns:a16="http://schemas.microsoft.com/office/drawing/2014/main" id="{80C76702-04BA-4655-B3C7-82501B5B0975}"/>
              </a:ext>
            </a:extLst>
          </p:cNvPr>
          <p:cNvCxnSpPr>
            <a:cxnSpLocks/>
          </p:cNvCxnSpPr>
          <p:nvPr/>
        </p:nvCxnSpPr>
        <p:spPr>
          <a:xfrm flipH="1" flipV="1">
            <a:off x="4053854" y="3562927"/>
            <a:ext cx="3793781" cy="90490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E72178D7-F7A4-401F-B947-F8D37CDC5909}"/>
              </a:ext>
            </a:extLst>
          </p:cNvPr>
          <p:cNvSpPr txBox="1">
            <a:spLocks/>
          </p:cNvSpPr>
          <p:nvPr/>
        </p:nvSpPr>
        <p:spPr>
          <a:xfrm>
            <a:off x="6513688" y="3429000"/>
            <a:ext cx="5166299" cy="132556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GB" sz="6000" b="1" dirty="0">
                <a:latin typeface="Segoe Script" panose="020B0504020000000003" pitchFamily="34" charset="0"/>
              </a:rPr>
            </a:br>
            <a:br>
              <a:rPr lang="en-GB" sz="6000" b="1" dirty="0">
                <a:latin typeface="Segoe Script" panose="020B0504020000000003" pitchFamily="34" charset="0"/>
              </a:rPr>
            </a:br>
            <a:r>
              <a:rPr lang="en-GB" sz="14400" b="1" dirty="0">
                <a:latin typeface="Segoe Script" panose="020B0504020000000003" pitchFamily="34" charset="0"/>
              </a:rPr>
              <a:t>As we pray each one, colour in a bead. </a:t>
            </a:r>
            <a:br>
              <a:rPr lang="en-GB" sz="6600" dirty="0">
                <a:latin typeface="Segoe Script" panose="020B0504020000000003" pitchFamily="34" charset="0"/>
              </a:rPr>
            </a:br>
            <a:br>
              <a:rPr lang="en-GB" sz="6000" dirty="0">
                <a:latin typeface="Segoe Script" panose="020B0504020000000003" pitchFamily="34" charset="0"/>
              </a:rPr>
            </a:br>
            <a:endParaRPr lang="en-GB" sz="2200" dirty="0">
              <a:latin typeface="Segoe Script" panose="020B0504020000000003" pitchFamily="34" charset="0"/>
            </a:endParaRPr>
          </a:p>
        </p:txBody>
      </p:sp>
    </p:spTree>
    <p:extLst>
      <p:ext uri="{BB962C8B-B14F-4D97-AF65-F5344CB8AC3E}">
        <p14:creationId xmlns:p14="http://schemas.microsoft.com/office/powerpoint/2010/main" val="2265045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11756</TotalTime>
  <Words>122</Words>
  <Application>Microsoft Office PowerPoint</Application>
  <PresentationFormat>Widescreen</PresentationFormat>
  <Paragraphs>23</Paragraphs>
  <Slides>13</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Segoe Script</vt:lpstr>
      <vt:lpstr>Office Theme</vt:lpstr>
      <vt:lpstr> Praying the Rosary KS2 </vt:lpstr>
      <vt:lpstr> Let us join together, making the sign of the cross as a sign that we about to talk to God.</vt:lpstr>
      <vt:lpstr>  The Rosary A Special Type of Prayer     </vt:lpstr>
      <vt:lpstr>https://www.youtube.com/watch?v=QzmJ72mZFyg</vt:lpstr>
      <vt:lpstr>We are going to carry on praying the Rosary, starting with the first decade. </vt:lpstr>
      <vt:lpstr>When you pray the Rosary, you focus on an aspect of Jesus’ life.  This is called a Mystery. We are going to pray the Joyful Mysteries, which tell about Jesus’ birth. </vt:lpstr>
      <vt:lpstr>We announce the first mystery and the pray one Our Father. </vt:lpstr>
      <vt:lpstr> Say together: The Our Father  Our Father, who art in heaven, hallowed be thy name; thy kingdom come; thy will be done; on earth as it is in heaven. Give us this day our daily bread. And forgive us our trespasses, as we forgive those who trespass against us. And lead us not into temptation; but deliver us from evil. Amen  </vt:lpstr>
      <vt:lpstr>Next we pray ten Hail Marys and end with a Glory Be. </vt:lpstr>
      <vt:lpstr> Say together: The Hail Mary three times  Leader: Hail Mary full of Grace, the Lord is with thee. Blessed are thou amongst women and blessed is the fruit of thy womb Jesus. All: Holy Mary Mother of God, pray for us sinners now and at the hour of our death Amen  </vt:lpstr>
      <vt:lpstr> Say together: The Glory Be  All: Glory be to the Father, and to the Son and to the Holy Spirit.  As it was in the beginning, is now and ever shall be, world without end,  Amen.   </vt:lpstr>
      <vt:lpstr>We have now prayed one Decade of the Rosary.  </vt:lpstr>
      <vt:lpstr>Let’s watch a brief clip about the mystery we have just prayed – The Annunciation.   https://www.youtube.com/watch?v=yg3XpfrM6hM&amp;t=220s  Please watch from 2.24 until the end of The Annunciation.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Worship Self-belief</dc:title>
  <dc:creator>Nikki Kane</dc:creator>
  <cp:lastModifiedBy>Nikki Kane</cp:lastModifiedBy>
  <cp:revision>69</cp:revision>
  <cp:lastPrinted>2020-09-17T09:28:39Z</cp:lastPrinted>
  <dcterms:created xsi:type="dcterms:W3CDTF">2020-09-08T10:25:36Z</dcterms:created>
  <dcterms:modified xsi:type="dcterms:W3CDTF">2020-10-07T11:08:35Z</dcterms:modified>
</cp:coreProperties>
</file>