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D3A9A-7B50-41E0-9759-60DEC9117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07C24A-D854-4B7D-A150-AF35FCC63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C04AD-F0B6-4921-A8C5-9EBF4CA5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DD712-C931-403B-B3C9-3D31C0C5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2A186-5513-499C-8B32-081137F5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36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9D36-E5D8-428C-8A46-240D72DC5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7D7FE-14C5-4300-9CCF-132191501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E8899-C275-4A22-832E-1FCFD72A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B75F-134D-4812-AD86-D439A29E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BC924-119D-485A-91A5-E7B03815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64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AB8FFD-E929-4441-94AF-1C7386D80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EBCA-CEF5-4CEC-90D5-D5A0EDF5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00A2C-9DFB-4559-BDC7-CE62FC56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7DB08-1283-48CB-8501-8C5A719BD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285B0-B6D9-4ADC-B3C1-5411BC5D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0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019F-6192-44EF-8A30-D669F92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DFA85-9531-4180-81B1-EC33B7D73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A44C6-5F90-409E-8330-0E70FAB0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5C4A9-3C22-49E4-990F-2D3C3B77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13431-61E1-4BF7-A0E4-EA395670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3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DE5A7-3D31-4AAE-9299-DE67D6D4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E3010-360F-4140-A656-E1496DF31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0E8C2-98B2-455A-AA01-DF8A8F34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D1E65-AC47-4A52-B2F6-C8C438E5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D188D-D23D-4EE1-94D7-C981564C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62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D5CD-84B0-4D64-8F54-B50691E2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BB15E-47D0-4777-83A0-977007456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FAC2E-2100-4635-ABF8-1999E50CD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D6EE8-6F9B-4C38-96C7-76D89E85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52A6-C8A0-468E-A06C-60F9BEF1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49855-E00F-4482-9D84-1ADF64C1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08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85E1D-A159-4EA1-993B-E1B9B16BA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A7B0B-0BA7-403A-8FB1-715242229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5B56D-9BE8-4DD8-B88C-83EF53C62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FB0323-A650-4247-A0D2-6723AF3A2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A2D2E1-BEDC-49CF-BD14-082E34725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6FC51-E7A8-4D58-9C60-E8BF6D755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9A3F0E-9B5D-4897-B179-0EB24578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4B29F6-EF89-4349-98F7-2BD28FE0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2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82994-4FD8-474D-89BC-F8D85E96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89C18-ACF2-4676-90EA-C794E9C4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0B11A-D3E0-42B7-8861-E2146600E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8498D-594D-4323-A729-C04B2C02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48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13EF4-5003-4875-95E1-95005036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408F7-411E-43A1-A088-AEF9CEDE9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08399-B76B-4783-928C-298B385F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43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D7B35-62D3-4C2C-99B6-B3B6D43C4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9515E-DCDA-4002-95FA-D93471F0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56F07-BAC9-46A0-BC8A-2CC743891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FD0E8-246C-4FC4-8469-3D281EBD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3F1C6-A2E6-4AEA-89EB-73DDCC31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4E563-4AB8-48FB-A8E3-FF2B6329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9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49BC8-7F25-4C99-A6F2-775914D4B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2F60EC-1242-4FD6-AFCB-C27951E93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08685-A914-49D9-A80C-110A6B1D3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120F7-798C-4BD8-B73D-A811734C8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47ED1-93DC-402A-BEDE-715F4C58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B2A80-3EF5-41C5-AC1E-3C07F8BF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9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FDDB7-C180-4496-B0EE-857E34CA1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3A399-1D55-47D2-AA9D-44CDA7786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D210F-4DD1-45D4-88ED-D4C45EF90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E19C-4CDC-482D-A67A-E5DC178137FD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2ED49-7B6E-4549-9627-5259911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7F993-2EDD-4915-8BEB-F093D0CF6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0AF8-847C-4E09-8A88-52613425D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1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57DA-3ABD-4CDF-9B7A-06886AB19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Segoe Print" panose="02000600000000000000" pitchFamily="2" charset="0"/>
              </a:rPr>
              <a:t>SLT Zoom Forum </a:t>
            </a:r>
            <a:br>
              <a:rPr lang="en-GB" dirty="0">
                <a:latin typeface="Segoe Print" panose="02000600000000000000" pitchFamily="2" charset="0"/>
              </a:rPr>
            </a:br>
            <a:r>
              <a:rPr lang="en-GB" dirty="0">
                <a:latin typeface="Segoe Print" panose="02000600000000000000" pitchFamily="2" charset="0"/>
              </a:rPr>
              <a:t>October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7220D8-F510-49F7-883F-388EE2CBFE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1" descr="Image result for st catherine of siena watford">
            <a:extLst>
              <a:ext uri="{FF2B5EF4-FFF2-40B4-BE49-F238E27FC236}">
                <a16:creationId xmlns:a16="http://schemas.microsoft.com/office/drawing/2014/main" id="{2C2DB24F-C7A1-41D8-A91E-37618893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88" y="3602038"/>
            <a:ext cx="2669582" cy="266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11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BEB39-8A1B-4AFC-903E-54763842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4168E-F9B8-4119-97BE-316349321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Welcome Grade Three Parents to Curriculum Night! - ppt video online download">
            <a:extLst>
              <a:ext uri="{FF2B5EF4-FFF2-40B4-BE49-F238E27FC236}">
                <a16:creationId xmlns:a16="http://schemas.microsoft.com/office/drawing/2014/main" id="{C11B53C9-BBCA-42CE-AE52-184548BDE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76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FFC39-3C93-4C16-B717-2167A76B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Segoe Print" panose="02000600000000000000" pitchFamily="2" charset="0"/>
              </a:rPr>
              <a:t>Agenda Items: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2EEE3-3354-4362-A0EB-6C63F1F7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Segoe Print" panose="02000600000000000000" pitchFamily="2" charset="0"/>
              </a:rPr>
              <a:t>General feedback on return to school.  Any issues?</a:t>
            </a:r>
          </a:p>
          <a:p>
            <a:r>
              <a:rPr lang="en-GB" dirty="0">
                <a:latin typeface="Segoe Print" panose="02000600000000000000" pitchFamily="2" charset="0"/>
              </a:rPr>
              <a:t>School dinners.</a:t>
            </a:r>
          </a:p>
          <a:p>
            <a:r>
              <a:rPr lang="en-GB" dirty="0">
                <a:latin typeface="Segoe Print" panose="02000600000000000000" pitchFamily="2" charset="0"/>
              </a:rPr>
              <a:t>A405 gate in the mornings.</a:t>
            </a:r>
          </a:p>
          <a:p>
            <a:r>
              <a:rPr lang="en-GB" dirty="0">
                <a:latin typeface="Segoe Print" panose="02000600000000000000" pitchFamily="2" charset="0"/>
              </a:rPr>
              <a:t>Wraparound care hours – 5.30pm?</a:t>
            </a:r>
          </a:p>
          <a:p>
            <a:r>
              <a:rPr lang="en-GB" dirty="0">
                <a:latin typeface="Segoe Print" panose="02000600000000000000" pitchFamily="2" charset="0"/>
              </a:rPr>
              <a:t>Website.</a:t>
            </a:r>
          </a:p>
          <a:p>
            <a:r>
              <a:rPr lang="en-GB" dirty="0">
                <a:latin typeface="Segoe Print" panose="02000600000000000000" pitchFamily="2" charset="0"/>
              </a:rPr>
              <a:t>Communication – amount and form. </a:t>
            </a:r>
          </a:p>
        </p:txBody>
      </p:sp>
      <p:pic>
        <p:nvPicPr>
          <p:cNvPr id="5" name="Picture 1" descr="Image result for st catherine of siena watford">
            <a:extLst>
              <a:ext uri="{FF2B5EF4-FFF2-40B4-BE49-F238E27FC236}">
                <a16:creationId xmlns:a16="http://schemas.microsoft.com/office/drawing/2014/main" id="{976883CE-3BF4-40D1-AE04-F04164C4C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10" y="5192551"/>
            <a:ext cx="1379645" cy="137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975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45D160-B945-4C4F-8434-37C035F4C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024" y="162157"/>
            <a:ext cx="11469951" cy="560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School Development Plan (SDP) 2020 – 2021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1. a) To continue to support and develop the subject knowledge of non-Catholic teachers and new RESLs, so that good to outstanding pupil outcomes in Religious Education are maintained.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b) To develop new ways of worshipping as a whole school community.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2. To support Middle Leaders in making short term adaptations to the school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 intended curriculum and ensure its implementation enables pupils to get back on track with their learning.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3. To support pupil, parent and staff mental health well-being to aid full school return.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egoe Print" panose="02000600000000000000" pitchFamily="2" charset="0"/>
                <a:cs typeface="Segoe Print" panose="02000600000000000000" pitchFamily="2" charset="0"/>
              </a:rPr>
              <a:t> 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 continue to actively promote a whole-school culture in relation to racial equality in which commonalities are identified and celebrated, difference is valued and nurtured and pupils are encouraged to be agents for change.  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1" descr="Image result for st catherine of siena watford">
            <a:extLst>
              <a:ext uri="{FF2B5EF4-FFF2-40B4-BE49-F238E27FC236}">
                <a16:creationId xmlns:a16="http://schemas.microsoft.com/office/drawing/2014/main" id="{CD896517-4A56-4A54-B261-90EB8C2E8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788" y="5414493"/>
            <a:ext cx="1379645" cy="137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EFA6E42-ECFD-4C84-AF0F-49C1FD1E1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541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1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185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Print</vt:lpstr>
      <vt:lpstr>Office Theme</vt:lpstr>
      <vt:lpstr>SLT Zoom Forum  October 2020</vt:lpstr>
      <vt:lpstr>PowerPoint Presentation</vt:lpstr>
      <vt:lpstr>Agenda Items: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Zoom Forum  October 2020</dc:title>
  <dc:creator>Nicola Kane</dc:creator>
  <cp:lastModifiedBy>Nicola Kane</cp:lastModifiedBy>
  <cp:revision>3</cp:revision>
  <dcterms:created xsi:type="dcterms:W3CDTF">2020-10-15T08:15:19Z</dcterms:created>
  <dcterms:modified xsi:type="dcterms:W3CDTF">2020-10-15T14:49:46Z</dcterms:modified>
</cp:coreProperties>
</file>