
<file path=[Content_Types].xml><?xml version="1.0" encoding="utf-8"?>
<Types xmlns="http://schemas.openxmlformats.org/package/2006/content-types">
  <Default Extension="png" ContentType="image/png"/>
  <Default Extension="jpeg" ContentType="image/jpeg"/>
  <Default Extension="m4a" ContentType="audio/unknown"/>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65" r:id="rId2"/>
    <p:sldId id="256" r:id="rId3"/>
    <p:sldId id="258" r:id="rId4"/>
    <p:sldId id="270" r:id="rId5"/>
    <p:sldId id="259" r:id="rId6"/>
    <p:sldId id="266" r:id="rId7"/>
    <p:sldId id="263" r:id="rId8"/>
    <p:sldId id="261" r:id="rId9"/>
    <p:sldId id="271" r:id="rId10"/>
    <p:sldId id="264" r:id="rId11"/>
    <p:sldId id="267" r:id="rId12"/>
    <p:sldId id="269" r:id="rId13"/>
    <p:sldId id="260" r:id="rId14"/>
    <p:sldId id="268" r:id="rId15"/>
  </p:sldIdLst>
  <p:sldSz cx="12192000" cy="6858000"/>
  <p:notesSz cx="10021888" cy="6889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85" autoAdjust="0"/>
    <p:restoredTop sz="95915" autoAdjust="0"/>
  </p:normalViewPr>
  <p:slideViewPr>
    <p:cSldViewPr snapToGrid="0">
      <p:cViewPr>
        <p:scale>
          <a:sx n="81" d="100"/>
          <a:sy n="81" d="100"/>
        </p:scale>
        <p:origin x="-39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1764" y="-102"/>
      </p:cViewPr>
      <p:guideLst>
        <p:guide orient="horz" pos="2170"/>
        <p:guide pos="315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2818" cy="344487"/>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sz="quarter" idx="1"/>
          </p:nvPr>
        </p:nvSpPr>
        <p:spPr>
          <a:xfrm>
            <a:off x="5676750" y="0"/>
            <a:ext cx="4342818" cy="344487"/>
          </a:xfrm>
          <a:prstGeom prst="rect">
            <a:avLst/>
          </a:prstGeom>
        </p:spPr>
        <p:txBody>
          <a:bodyPr vert="horz" lIns="96634" tIns="48317" rIns="96634" bIns="48317" rtlCol="0"/>
          <a:lstStyle>
            <a:lvl1pPr algn="r">
              <a:defRPr sz="1300"/>
            </a:lvl1pPr>
          </a:lstStyle>
          <a:p>
            <a:fld id="{47F051D6-1178-45DE-994B-3E7A0D252C02}" type="datetimeFigureOut">
              <a:rPr lang="en-GB" smtClean="0"/>
              <a:t>01/12/2020</a:t>
            </a:fld>
            <a:endParaRPr lang="en-GB"/>
          </a:p>
        </p:txBody>
      </p:sp>
      <p:sp>
        <p:nvSpPr>
          <p:cNvPr id="4" name="Footer Placeholder 3"/>
          <p:cNvSpPr>
            <a:spLocks noGrp="1"/>
          </p:cNvSpPr>
          <p:nvPr>
            <p:ph type="ftr" sz="quarter" idx="2"/>
          </p:nvPr>
        </p:nvSpPr>
        <p:spPr>
          <a:xfrm>
            <a:off x="0" y="6544067"/>
            <a:ext cx="4342818" cy="344487"/>
          </a:xfrm>
          <a:prstGeom prst="rect">
            <a:avLst/>
          </a:prstGeom>
        </p:spPr>
        <p:txBody>
          <a:bodyPr vert="horz" lIns="96634" tIns="48317" rIns="96634" bIns="48317" rtlCol="0" anchor="b"/>
          <a:lstStyle>
            <a:lvl1pPr algn="l">
              <a:defRPr sz="1300"/>
            </a:lvl1pPr>
          </a:lstStyle>
          <a:p>
            <a:endParaRPr lang="en-GB"/>
          </a:p>
        </p:txBody>
      </p:sp>
      <p:sp>
        <p:nvSpPr>
          <p:cNvPr id="5" name="Slide Number Placeholder 4"/>
          <p:cNvSpPr>
            <a:spLocks noGrp="1"/>
          </p:cNvSpPr>
          <p:nvPr>
            <p:ph type="sldNum" sz="quarter" idx="3"/>
          </p:nvPr>
        </p:nvSpPr>
        <p:spPr>
          <a:xfrm>
            <a:off x="5676750" y="6544067"/>
            <a:ext cx="4342818" cy="344487"/>
          </a:xfrm>
          <a:prstGeom prst="rect">
            <a:avLst/>
          </a:prstGeom>
        </p:spPr>
        <p:txBody>
          <a:bodyPr vert="horz" lIns="96634" tIns="48317" rIns="96634" bIns="48317" rtlCol="0" anchor="b"/>
          <a:lstStyle>
            <a:lvl1pPr algn="r">
              <a:defRPr sz="1300"/>
            </a:lvl1pPr>
          </a:lstStyle>
          <a:p>
            <a:fld id="{386D5488-B5BA-4D50-BE11-8FE588EBAE47}" type="slidenum">
              <a:rPr lang="en-GB" smtClean="0"/>
              <a:t>‹#›</a:t>
            </a:fld>
            <a:endParaRPr lang="en-GB"/>
          </a:p>
        </p:txBody>
      </p:sp>
    </p:spTree>
    <p:extLst>
      <p:ext uri="{BB962C8B-B14F-4D97-AF65-F5344CB8AC3E}">
        <p14:creationId xmlns:p14="http://schemas.microsoft.com/office/powerpoint/2010/main" val="13411687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66D735-817F-4452-AEBB-DB006487F2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9604A65B-E911-4D94-8E16-0283DADD54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F58C8F3D-9247-4AC1-B76A-6AB14AA60FBD}"/>
              </a:ext>
            </a:extLst>
          </p:cNvPr>
          <p:cNvSpPr>
            <a:spLocks noGrp="1"/>
          </p:cNvSpPr>
          <p:nvPr>
            <p:ph type="dt" sz="half" idx="10"/>
          </p:nvPr>
        </p:nvSpPr>
        <p:spPr/>
        <p:txBody>
          <a:bodyPr/>
          <a:lstStyle/>
          <a:p>
            <a:fld id="{A39640C3-7B60-4567-B1CE-9682C113590A}" type="datetimeFigureOut">
              <a:rPr lang="en-GB" smtClean="0"/>
              <a:t>01/12/2020</a:t>
            </a:fld>
            <a:endParaRPr lang="en-GB"/>
          </a:p>
        </p:txBody>
      </p:sp>
      <p:sp>
        <p:nvSpPr>
          <p:cNvPr id="5" name="Footer Placeholder 4">
            <a:extLst>
              <a:ext uri="{FF2B5EF4-FFF2-40B4-BE49-F238E27FC236}">
                <a16:creationId xmlns="" xmlns:a16="http://schemas.microsoft.com/office/drawing/2014/main" id="{0E566040-08F5-4149-937B-A25ABBE5C1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61EFCE59-EF13-4827-9AEC-5B817AC5BCE9}"/>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73183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2AF047-89C3-4090-B490-6CC8CB36BC1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E691AA93-47E0-457C-BEB6-8443D812BE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B8FA19A-295B-4B15-8600-7D180806B32A}"/>
              </a:ext>
            </a:extLst>
          </p:cNvPr>
          <p:cNvSpPr>
            <a:spLocks noGrp="1"/>
          </p:cNvSpPr>
          <p:nvPr>
            <p:ph type="dt" sz="half" idx="10"/>
          </p:nvPr>
        </p:nvSpPr>
        <p:spPr/>
        <p:txBody>
          <a:bodyPr/>
          <a:lstStyle/>
          <a:p>
            <a:fld id="{A39640C3-7B60-4567-B1CE-9682C113590A}" type="datetimeFigureOut">
              <a:rPr lang="en-GB" smtClean="0"/>
              <a:t>01/12/2020</a:t>
            </a:fld>
            <a:endParaRPr lang="en-GB"/>
          </a:p>
        </p:txBody>
      </p:sp>
      <p:sp>
        <p:nvSpPr>
          <p:cNvPr id="5" name="Footer Placeholder 4">
            <a:extLst>
              <a:ext uri="{FF2B5EF4-FFF2-40B4-BE49-F238E27FC236}">
                <a16:creationId xmlns="" xmlns:a16="http://schemas.microsoft.com/office/drawing/2014/main" id="{B9576396-B57D-4F6B-8D4A-93DC75D566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957E0E21-576D-47E3-9A5A-5EDC5E0B8888}"/>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74584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50C742F-BE08-4BB2-9445-ECD02B077A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4334D8D-3AA0-4E70-A688-7156C3ACA3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F86F1E13-502E-4613-B3C3-0943B6301F42}"/>
              </a:ext>
            </a:extLst>
          </p:cNvPr>
          <p:cNvSpPr>
            <a:spLocks noGrp="1"/>
          </p:cNvSpPr>
          <p:nvPr>
            <p:ph type="dt" sz="half" idx="10"/>
          </p:nvPr>
        </p:nvSpPr>
        <p:spPr/>
        <p:txBody>
          <a:bodyPr/>
          <a:lstStyle/>
          <a:p>
            <a:fld id="{A39640C3-7B60-4567-B1CE-9682C113590A}" type="datetimeFigureOut">
              <a:rPr lang="en-GB" smtClean="0"/>
              <a:t>01/12/2020</a:t>
            </a:fld>
            <a:endParaRPr lang="en-GB"/>
          </a:p>
        </p:txBody>
      </p:sp>
      <p:sp>
        <p:nvSpPr>
          <p:cNvPr id="5" name="Footer Placeholder 4">
            <a:extLst>
              <a:ext uri="{FF2B5EF4-FFF2-40B4-BE49-F238E27FC236}">
                <a16:creationId xmlns="" xmlns:a16="http://schemas.microsoft.com/office/drawing/2014/main" id="{C92F3C07-C81D-433D-9977-CA12B7A8D8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F6FDE234-4299-48E6-A484-F3D41055E559}"/>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01101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FCF82D-4D30-472F-B74A-3509A12B86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275A52E4-C5DA-46EF-A7E6-C801EB8ECF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A24883D-D15C-46D6-AACF-CF8D1D714BA8}"/>
              </a:ext>
            </a:extLst>
          </p:cNvPr>
          <p:cNvSpPr>
            <a:spLocks noGrp="1"/>
          </p:cNvSpPr>
          <p:nvPr>
            <p:ph type="dt" sz="half" idx="10"/>
          </p:nvPr>
        </p:nvSpPr>
        <p:spPr/>
        <p:txBody>
          <a:bodyPr/>
          <a:lstStyle/>
          <a:p>
            <a:fld id="{A39640C3-7B60-4567-B1CE-9682C113590A}" type="datetimeFigureOut">
              <a:rPr lang="en-GB" smtClean="0"/>
              <a:t>01/12/2020</a:t>
            </a:fld>
            <a:endParaRPr lang="en-GB"/>
          </a:p>
        </p:txBody>
      </p:sp>
      <p:sp>
        <p:nvSpPr>
          <p:cNvPr id="5" name="Footer Placeholder 4">
            <a:extLst>
              <a:ext uri="{FF2B5EF4-FFF2-40B4-BE49-F238E27FC236}">
                <a16:creationId xmlns="" xmlns:a16="http://schemas.microsoft.com/office/drawing/2014/main" id="{C5BC1D04-4294-4B04-A141-2FA953390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438E0E1-8352-441A-A179-F8A234E061DE}"/>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52883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D96F6E-92D3-4A11-BF6B-ED9760A6C9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27A74677-AA4F-4591-9777-ED41F62998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C743621-2459-43BB-A56A-9F3199B380D7}"/>
              </a:ext>
            </a:extLst>
          </p:cNvPr>
          <p:cNvSpPr>
            <a:spLocks noGrp="1"/>
          </p:cNvSpPr>
          <p:nvPr>
            <p:ph type="dt" sz="half" idx="10"/>
          </p:nvPr>
        </p:nvSpPr>
        <p:spPr/>
        <p:txBody>
          <a:bodyPr/>
          <a:lstStyle/>
          <a:p>
            <a:fld id="{A39640C3-7B60-4567-B1CE-9682C113590A}" type="datetimeFigureOut">
              <a:rPr lang="en-GB" smtClean="0"/>
              <a:t>01/12/2020</a:t>
            </a:fld>
            <a:endParaRPr lang="en-GB"/>
          </a:p>
        </p:txBody>
      </p:sp>
      <p:sp>
        <p:nvSpPr>
          <p:cNvPr id="5" name="Footer Placeholder 4">
            <a:extLst>
              <a:ext uri="{FF2B5EF4-FFF2-40B4-BE49-F238E27FC236}">
                <a16:creationId xmlns="" xmlns:a16="http://schemas.microsoft.com/office/drawing/2014/main" id="{033F4558-C356-4AE4-92B6-C580E0BD33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1DEB939D-72B1-4E50-AF96-E25625AA5541}"/>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12736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3F6D5E-DC71-4E67-86A0-564954D753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A6965FEA-F9E8-4431-807A-D95516DFF2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B719D77B-CC65-4AD4-8EC3-9C5D15C0AD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ABB1707E-F2A5-40A8-8AB6-58863994E837}"/>
              </a:ext>
            </a:extLst>
          </p:cNvPr>
          <p:cNvSpPr>
            <a:spLocks noGrp="1"/>
          </p:cNvSpPr>
          <p:nvPr>
            <p:ph type="dt" sz="half" idx="10"/>
          </p:nvPr>
        </p:nvSpPr>
        <p:spPr/>
        <p:txBody>
          <a:bodyPr/>
          <a:lstStyle/>
          <a:p>
            <a:fld id="{A39640C3-7B60-4567-B1CE-9682C113590A}" type="datetimeFigureOut">
              <a:rPr lang="en-GB" smtClean="0"/>
              <a:t>01/12/2020</a:t>
            </a:fld>
            <a:endParaRPr lang="en-GB"/>
          </a:p>
        </p:txBody>
      </p:sp>
      <p:sp>
        <p:nvSpPr>
          <p:cNvPr id="6" name="Footer Placeholder 5">
            <a:extLst>
              <a:ext uri="{FF2B5EF4-FFF2-40B4-BE49-F238E27FC236}">
                <a16:creationId xmlns="" xmlns:a16="http://schemas.microsoft.com/office/drawing/2014/main" id="{0AB091BE-D033-4A59-819F-505A6F3E9E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7A0913A2-4A3F-490C-A1D1-2587B4A213CE}"/>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21757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0311BE-EBF6-4FF5-B296-F595E36ED8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E9107F4-5049-4EA0-A2C9-CD9F7A50E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A7E5F35-2128-4391-B36A-0D4DD592BE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0E097AA1-1EE9-424E-B95E-DE6A0EAD02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1826B390-0DA7-452F-9A37-C8EA96FEBF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63AB6641-329C-4967-B0BF-6CB1CD5F0B00}"/>
              </a:ext>
            </a:extLst>
          </p:cNvPr>
          <p:cNvSpPr>
            <a:spLocks noGrp="1"/>
          </p:cNvSpPr>
          <p:nvPr>
            <p:ph type="dt" sz="half" idx="10"/>
          </p:nvPr>
        </p:nvSpPr>
        <p:spPr/>
        <p:txBody>
          <a:bodyPr/>
          <a:lstStyle/>
          <a:p>
            <a:fld id="{A39640C3-7B60-4567-B1CE-9682C113590A}" type="datetimeFigureOut">
              <a:rPr lang="en-GB" smtClean="0"/>
              <a:t>01/12/2020</a:t>
            </a:fld>
            <a:endParaRPr lang="en-GB"/>
          </a:p>
        </p:txBody>
      </p:sp>
      <p:sp>
        <p:nvSpPr>
          <p:cNvPr id="8" name="Footer Placeholder 7">
            <a:extLst>
              <a:ext uri="{FF2B5EF4-FFF2-40B4-BE49-F238E27FC236}">
                <a16:creationId xmlns="" xmlns:a16="http://schemas.microsoft.com/office/drawing/2014/main" id="{1BA67327-AEED-4086-AFEC-09203FEE94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E596C64D-3636-4DC3-B0E6-525BFBB18AEC}"/>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80761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20AB8B-3FFD-45D0-848E-31EC1C86AB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5447CCED-D8E3-4F7C-B7EE-7E9F0883456C}"/>
              </a:ext>
            </a:extLst>
          </p:cNvPr>
          <p:cNvSpPr>
            <a:spLocks noGrp="1"/>
          </p:cNvSpPr>
          <p:nvPr>
            <p:ph type="dt" sz="half" idx="10"/>
          </p:nvPr>
        </p:nvSpPr>
        <p:spPr/>
        <p:txBody>
          <a:bodyPr/>
          <a:lstStyle/>
          <a:p>
            <a:fld id="{A39640C3-7B60-4567-B1CE-9682C113590A}" type="datetimeFigureOut">
              <a:rPr lang="en-GB" smtClean="0"/>
              <a:t>01/12/2020</a:t>
            </a:fld>
            <a:endParaRPr lang="en-GB"/>
          </a:p>
        </p:txBody>
      </p:sp>
      <p:sp>
        <p:nvSpPr>
          <p:cNvPr id="4" name="Footer Placeholder 3">
            <a:extLst>
              <a:ext uri="{FF2B5EF4-FFF2-40B4-BE49-F238E27FC236}">
                <a16:creationId xmlns="" xmlns:a16="http://schemas.microsoft.com/office/drawing/2014/main" id="{9E4D1438-E0C4-47DC-8684-C7341F59B7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EF3A143A-A762-4294-87FF-C20B4ACF322F}"/>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372528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6FA9669-4D07-4DA8-9EED-E9637DCBD0F8}"/>
              </a:ext>
            </a:extLst>
          </p:cNvPr>
          <p:cNvSpPr>
            <a:spLocks noGrp="1"/>
          </p:cNvSpPr>
          <p:nvPr>
            <p:ph type="dt" sz="half" idx="10"/>
          </p:nvPr>
        </p:nvSpPr>
        <p:spPr/>
        <p:txBody>
          <a:bodyPr/>
          <a:lstStyle/>
          <a:p>
            <a:fld id="{A39640C3-7B60-4567-B1CE-9682C113590A}" type="datetimeFigureOut">
              <a:rPr lang="en-GB" smtClean="0"/>
              <a:t>01/12/2020</a:t>
            </a:fld>
            <a:endParaRPr lang="en-GB"/>
          </a:p>
        </p:txBody>
      </p:sp>
      <p:sp>
        <p:nvSpPr>
          <p:cNvPr id="3" name="Footer Placeholder 2">
            <a:extLst>
              <a:ext uri="{FF2B5EF4-FFF2-40B4-BE49-F238E27FC236}">
                <a16:creationId xmlns="" xmlns:a16="http://schemas.microsoft.com/office/drawing/2014/main" id="{744EA872-2066-4E05-8AFA-30154090DF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FA45EF60-D0A3-4256-9911-AC7C449579BB}"/>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95272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33A53D-3624-4952-8674-2B7C34D136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20E9EB50-473F-4027-A1C4-D2BA382CD9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52EF4007-5653-479D-AED4-F2FD8066D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97E3621-A250-4DB0-9E7B-9F3871023D6E}"/>
              </a:ext>
            </a:extLst>
          </p:cNvPr>
          <p:cNvSpPr>
            <a:spLocks noGrp="1"/>
          </p:cNvSpPr>
          <p:nvPr>
            <p:ph type="dt" sz="half" idx="10"/>
          </p:nvPr>
        </p:nvSpPr>
        <p:spPr/>
        <p:txBody>
          <a:bodyPr/>
          <a:lstStyle/>
          <a:p>
            <a:fld id="{A39640C3-7B60-4567-B1CE-9682C113590A}" type="datetimeFigureOut">
              <a:rPr lang="en-GB" smtClean="0"/>
              <a:t>01/12/2020</a:t>
            </a:fld>
            <a:endParaRPr lang="en-GB"/>
          </a:p>
        </p:txBody>
      </p:sp>
      <p:sp>
        <p:nvSpPr>
          <p:cNvPr id="6" name="Footer Placeholder 5">
            <a:extLst>
              <a:ext uri="{FF2B5EF4-FFF2-40B4-BE49-F238E27FC236}">
                <a16:creationId xmlns="" xmlns:a16="http://schemas.microsoft.com/office/drawing/2014/main" id="{CD69993D-42B8-4E53-A17B-1457BB4C59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9C3B2CFA-1666-4D2D-B0AE-497F9909411C}"/>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56856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7A6299-5885-48D4-B46F-9EF06F882F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7A9CA7C2-DED1-4193-9951-28B0A72A30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0D321035-05C5-4929-AD51-4A0437950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C017044-5130-41FE-BAB4-6076D55DA77A}"/>
              </a:ext>
            </a:extLst>
          </p:cNvPr>
          <p:cNvSpPr>
            <a:spLocks noGrp="1"/>
          </p:cNvSpPr>
          <p:nvPr>
            <p:ph type="dt" sz="half" idx="10"/>
          </p:nvPr>
        </p:nvSpPr>
        <p:spPr/>
        <p:txBody>
          <a:bodyPr/>
          <a:lstStyle/>
          <a:p>
            <a:fld id="{A39640C3-7B60-4567-B1CE-9682C113590A}" type="datetimeFigureOut">
              <a:rPr lang="en-GB" smtClean="0"/>
              <a:t>01/12/2020</a:t>
            </a:fld>
            <a:endParaRPr lang="en-GB"/>
          </a:p>
        </p:txBody>
      </p:sp>
      <p:sp>
        <p:nvSpPr>
          <p:cNvPr id="6" name="Footer Placeholder 5">
            <a:extLst>
              <a:ext uri="{FF2B5EF4-FFF2-40B4-BE49-F238E27FC236}">
                <a16:creationId xmlns="" xmlns:a16="http://schemas.microsoft.com/office/drawing/2014/main" id="{24E5C5D4-5FB8-4428-B91F-92B439E6B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3442DFD2-C975-43F5-BED8-4152FF03304B}"/>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95340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74000">
              <a:schemeClr val="bg1">
                <a:lumMod val="95000"/>
              </a:schemeClr>
            </a:gs>
            <a:gs pos="83000">
              <a:schemeClr val="bg1">
                <a:lumMod val="85000"/>
              </a:schemeClr>
            </a:gs>
            <a:gs pos="100000">
              <a:srgbClr val="FFCC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6A5FFED-FD3A-4C59-ABD4-A3231F5B8D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846B495-2259-4145-8750-233051ABE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49578F6-7FDE-45DA-844B-A0272C61C5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640C3-7B60-4567-B1CE-9682C113590A}" type="datetimeFigureOut">
              <a:rPr lang="en-GB" smtClean="0"/>
              <a:t>01/12/2020</a:t>
            </a:fld>
            <a:endParaRPr lang="en-GB"/>
          </a:p>
        </p:txBody>
      </p:sp>
      <p:sp>
        <p:nvSpPr>
          <p:cNvPr id="5" name="Footer Placeholder 4">
            <a:extLst>
              <a:ext uri="{FF2B5EF4-FFF2-40B4-BE49-F238E27FC236}">
                <a16:creationId xmlns="" xmlns:a16="http://schemas.microsoft.com/office/drawing/2014/main" id="{C7B48E90-9236-48A4-A6A1-BA3F7BD952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A26089AA-1709-42C4-8B17-95F58B3CE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A8972-640E-4C13-9585-6F0DC7DA8E6E}" type="slidenum">
              <a:rPr lang="en-GB" smtClean="0"/>
              <a:t>‹#›</a:t>
            </a:fld>
            <a:endParaRPr lang="en-GB"/>
          </a:p>
        </p:txBody>
      </p:sp>
    </p:spTree>
    <p:extLst>
      <p:ext uri="{BB962C8B-B14F-4D97-AF65-F5344CB8AC3E}">
        <p14:creationId xmlns:p14="http://schemas.microsoft.com/office/powerpoint/2010/main" val="1193044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F1oNP4vaW_c?feature=oembed"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hyperlink" Target="https://www.youtube.com/watch?v=Q2iQKO77xR8"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8.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F3542F-DBB3-4CBE-8D86-BED231691996}"/>
              </a:ext>
            </a:extLst>
          </p:cNvPr>
          <p:cNvSpPr>
            <a:spLocks noGrp="1"/>
          </p:cNvSpPr>
          <p:nvPr>
            <p:ph type="title"/>
          </p:nvPr>
        </p:nvSpPr>
        <p:spPr/>
        <p:txBody>
          <a:bodyPr/>
          <a:lstStyle/>
          <a:p>
            <a:endParaRPr lang="en-GB"/>
          </a:p>
        </p:txBody>
      </p:sp>
      <p:pic>
        <p:nvPicPr>
          <p:cNvPr id="4" name="Online Media 3" title="Everyday God">
            <a:hlinkClick r:id="" action="ppaction://media"/>
            <a:extLst>
              <a:ext uri="{FF2B5EF4-FFF2-40B4-BE49-F238E27FC236}">
                <a16:creationId xmlns="" xmlns:a16="http://schemas.microsoft.com/office/drawing/2014/main" id="{ACB25A12-38EC-46D3-B0C5-AA5084BDC173}"/>
              </a:ext>
            </a:extLst>
          </p:cNvPr>
          <p:cNvPicPr>
            <a:picLocks noGrp="1" noRot="1" noChangeAspect="1"/>
          </p:cNvPicPr>
          <p:nvPr>
            <p:ph idx="1"/>
            <a:videoFile r:link="rId1"/>
          </p:nvPr>
        </p:nvPicPr>
        <p:blipFill>
          <a:blip r:embed="rId3"/>
          <a:stretch>
            <a:fillRect/>
          </a:stretch>
        </p:blipFill>
        <p:spPr>
          <a:xfrm>
            <a:off x="2639819" y="365125"/>
            <a:ext cx="6912362" cy="5180965"/>
          </a:xfrm>
          <a:prstGeom prst="rect">
            <a:avLst/>
          </a:prstGeom>
        </p:spPr>
      </p:pic>
    </p:spTree>
    <p:extLst>
      <p:ext uri="{BB962C8B-B14F-4D97-AF65-F5344CB8AC3E}">
        <p14:creationId xmlns:p14="http://schemas.microsoft.com/office/powerpoint/2010/main" val="98611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3E9BF4-1B5D-4204-9816-9B811F6EC9B9}"/>
              </a:ext>
            </a:extLst>
          </p:cNvPr>
          <p:cNvSpPr>
            <a:spLocks noGrp="1"/>
          </p:cNvSpPr>
          <p:nvPr>
            <p:ph type="title"/>
          </p:nvPr>
        </p:nvSpPr>
        <p:spPr>
          <a:xfrm>
            <a:off x="1324710" y="633046"/>
            <a:ext cx="10058399" cy="5793837"/>
          </a:xfrm>
        </p:spPr>
        <p:txBody>
          <a:bodyPr>
            <a:noAutofit/>
          </a:bodyPr>
          <a:lstStyle/>
          <a:p>
            <a:r>
              <a:rPr lang="en-GB" sz="2800" dirty="0">
                <a:latin typeface="Segoe Script" panose="020B0504020000000003" pitchFamily="34" charset="0"/>
              </a:rPr>
              <a:t>As we close our Collective Worship, think about how you can </a:t>
            </a:r>
            <a:r>
              <a:rPr lang="en-GB" sz="2800" dirty="0" smtClean="0">
                <a:latin typeface="Segoe Script" panose="020B0504020000000003" pitchFamily="34" charset="0"/>
              </a:rPr>
              <a:t>you can </a:t>
            </a:r>
            <a:r>
              <a:rPr lang="en-GB" sz="2800" dirty="0" smtClean="0">
                <a:latin typeface="Segoe Script" panose="020B0504020000000003" pitchFamily="34" charset="0"/>
              </a:rPr>
              <a:t>put your Christian hope in God this week. We want to know there is something better coming if we trust in him.</a:t>
            </a:r>
            <a:r>
              <a:rPr lang="en-GB" sz="2800" dirty="0" smtClean="0">
                <a:latin typeface="Segoe Script" panose="020B0504020000000003" pitchFamily="34" charset="0"/>
              </a:rPr>
              <a:t/>
            </a:r>
            <a:br>
              <a:rPr lang="en-GB" sz="2800" dirty="0" smtClean="0">
                <a:latin typeface="Segoe Script" panose="020B0504020000000003" pitchFamily="34" charset="0"/>
              </a:rPr>
            </a:br>
            <a:r>
              <a:rPr lang="en-GB" sz="2800" dirty="0">
                <a:latin typeface="Segoe Script" panose="020B0504020000000003" pitchFamily="34" charset="0"/>
              </a:rPr>
              <a:t/>
            </a:r>
            <a:br>
              <a:rPr lang="en-GB" sz="2800" dirty="0">
                <a:latin typeface="Segoe Script" panose="020B0504020000000003" pitchFamily="34" charset="0"/>
              </a:rPr>
            </a:br>
            <a:r>
              <a:rPr lang="en-GB" sz="3200" b="1" dirty="0" smtClean="0">
                <a:solidFill>
                  <a:schemeClr val="accent1"/>
                </a:solidFill>
                <a:latin typeface="Segoe Script" panose="020B0504020000000003" pitchFamily="34" charset="0"/>
              </a:rPr>
              <a:t>Say your prayers daily and reach out to God.</a:t>
            </a:r>
            <a:br>
              <a:rPr lang="en-GB" sz="3200" b="1" dirty="0" smtClean="0">
                <a:solidFill>
                  <a:schemeClr val="accent1"/>
                </a:solidFill>
                <a:latin typeface="Segoe Script" panose="020B0504020000000003" pitchFamily="34" charset="0"/>
              </a:rPr>
            </a:br>
            <a:r>
              <a:rPr lang="en-GB" sz="3200" b="1" dirty="0" smtClean="0">
                <a:solidFill>
                  <a:schemeClr val="accent1"/>
                </a:solidFill>
                <a:latin typeface="Segoe Script" panose="020B0504020000000003" pitchFamily="34" charset="0"/>
              </a:rPr>
              <a:t>Make good choices and show others your hope as you continue to prepare for Jesus birthday. </a:t>
            </a:r>
            <a:br>
              <a:rPr lang="en-GB" sz="3200" b="1" dirty="0" smtClean="0">
                <a:solidFill>
                  <a:schemeClr val="accent1"/>
                </a:solidFill>
                <a:latin typeface="Segoe Script" panose="020B0504020000000003" pitchFamily="34" charset="0"/>
              </a:rPr>
            </a:br>
            <a:r>
              <a:rPr lang="en-GB" sz="3200" b="1" dirty="0" smtClean="0">
                <a:solidFill>
                  <a:schemeClr val="accent1"/>
                </a:solidFill>
                <a:latin typeface="Segoe Script" panose="020B0504020000000003" pitchFamily="34" charset="0"/>
              </a:rPr>
              <a:t>Remember your 5 pencil qualities.</a:t>
            </a:r>
            <a:endParaRPr lang="en-GB" sz="3200" b="1" dirty="0">
              <a:solidFill>
                <a:schemeClr val="accent1"/>
              </a:solidFill>
              <a:latin typeface="Segoe Script" panose="020B0504020000000003" pitchFamily="34" charset="0"/>
            </a:endParaRPr>
          </a:p>
        </p:txBody>
      </p:sp>
      <p:pic>
        <p:nvPicPr>
          <p:cNvPr id="5" name="St Catherine of Siena Catholic Primary School 4 (1)">
            <a:hlinkClick r:id="" action="ppaction://media"/>
            <a:extLst>
              <a:ext uri="{FF2B5EF4-FFF2-40B4-BE49-F238E27FC236}">
                <a16:creationId xmlns="" xmlns:a16="http://schemas.microsoft.com/office/drawing/2014/main" id="{FCBC8DB9-74A6-44A3-91E6-45B578D550A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30840" y="5688330"/>
            <a:ext cx="609600" cy="609600"/>
          </a:xfrm>
          <a:prstGeom prst="rect">
            <a:avLst/>
          </a:prstGeom>
        </p:spPr>
      </p:pic>
    </p:spTree>
    <p:extLst>
      <p:ext uri="{BB962C8B-B14F-4D97-AF65-F5344CB8AC3E}">
        <p14:creationId xmlns:p14="http://schemas.microsoft.com/office/powerpoint/2010/main" val="3157804288"/>
      </p:ext>
    </p:extLst>
  </p:cSld>
  <p:clrMapOvr>
    <a:masterClrMapping/>
  </p:clrMapOvr>
  <mc:AlternateContent xmlns:mc="http://schemas.openxmlformats.org/markup-compatibility/2006" xmlns:p14="http://schemas.microsoft.com/office/powerpoint/2010/main">
    <mc:Choice Requires="p14">
      <p:transition spd="slow" p14:dur="2000" advClick="0" advTm="28000"/>
    </mc:Choice>
    <mc:Fallback xmlns="">
      <p:transition spd="slow" advClick="0" advTm="2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251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74B15A-31A0-4F94-96AD-706B4D467EB2}"/>
              </a:ext>
            </a:extLst>
          </p:cNvPr>
          <p:cNvSpPr>
            <a:spLocks noGrp="1"/>
          </p:cNvSpPr>
          <p:nvPr>
            <p:ph type="title"/>
          </p:nvPr>
        </p:nvSpPr>
        <p:spPr>
          <a:xfrm>
            <a:off x="838200" y="1577443"/>
            <a:ext cx="10515600" cy="1325563"/>
          </a:xfrm>
        </p:spPr>
        <p:txBody>
          <a:bodyPr>
            <a:normAutofit fontScale="90000"/>
          </a:bodyPr>
          <a:lstStyle/>
          <a:p>
            <a:pPr algn="ctr"/>
            <a:r>
              <a:rPr lang="en-GB" sz="6000" b="1" dirty="0">
                <a:latin typeface="Segoe Script" panose="020B0504020000000003" pitchFamily="34" charset="0"/>
              </a:rPr>
              <a:t>MEDITATION</a:t>
            </a:r>
            <a:r>
              <a:rPr lang="en-GB" sz="6000" dirty="0">
                <a:latin typeface="Segoe Script" panose="020B0504020000000003" pitchFamily="34" charset="0"/>
              </a:rPr>
              <a:t/>
            </a:r>
            <a:br>
              <a:rPr lang="en-GB" sz="6000" dirty="0">
                <a:latin typeface="Segoe Script" panose="020B0504020000000003" pitchFamily="34" charset="0"/>
              </a:rPr>
            </a:br>
            <a:endParaRPr lang="en-GB" sz="6000" dirty="0">
              <a:latin typeface="Segoe Script" panose="020B0504020000000003" pitchFamily="34" charset="0"/>
            </a:endParaRPr>
          </a:p>
        </p:txBody>
      </p:sp>
      <p:sp>
        <p:nvSpPr>
          <p:cNvPr id="3" name="Title 1">
            <a:extLst>
              <a:ext uri="{FF2B5EF4-FFF2-40B4-BE49-F238E27FC236}">
                <a16:creationId xmlns="" xmlns:a16="http://schemas.microsoft.com/office/drawing/2014/main" id="{BFAEFE8E-291D-49B6-B15F-54E27BF73C29}"/>
              </a:ext>
            </a:extLst>
          </p:cNvPr>
          <p:cNvSpPr txBox="1">
            <a:spLocks/>
          </p:cNvSpPr>
          <p:nvPr/>
        </p:nvSpPr>
        <p:spPr>
          <a:xfrm>
            <a:off x="838200" y="1840016"/>
            <a:ext cx="10515600" cy="417696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6000" b="1" dirty="0">
              <a:latin typeface="Segoe Script" panose="020B0504020000000003" pitchFamily="34" charset="0"/>
            </a:endParaRPr>
          </a:p>
          <a:p>
            <a:r>
              <a:rPr lang="en-GB" sz="6000" dirty="0">
                <a:latin typeface="Segoe Script" panose="020B0504020000000003" pitchFamily="34" charset="0"/>
              </a:rPr>
              <a:t/>
            </a:r>
            <a:br>
              <a:rPr lang="en-GB" sz="6000" dirty="0">
                <a:latin typeface="Segoe Script" panose="020B0504020000000003" pitchFamily="34" charset="0"/>
              </a:rPr>
            </a:br>
            <a:endParaRPr lang="en-GB" sz="6000" dirty="0">
              <a:latin typeface="Segoe Script" panose="020B0504020000000003" pitchFamily="34" charset="0"/>
            </a:endParaRPr>
          </a:p>
        </p:txBody>
      </p:sp>
      <p:pic>
        <p:nvPicPr>
          <p:cNvPr id="4" name="Meditation">
            <a:hlinkClick r:id="" action="ppaction://media"/>
            <a:extLst>
              <a:ext uri="{FF2B5EF4-FFF2-40B4-BE49-F238E27FC236}">
                <a16:creationId xmlns="" xmlns:a16="http://schemas.microsoft.com/office/drawing/2014/main" id="{21D59973-4852-470E-AEA9-B6A46A0E6EE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300210" y="4975757"/>
            <a:ext cx="609600" cy="609600"/>
          </a:xfrm>
          <a:prstGeom prst="rect">
            <a:avLst/>
          </a:prstGeom>
        </p:spPr>
      </p:pic>
      <p:sp>
        <p:nvSpPr>
          <p:cNvPr id="5" name="Content Placeholder 4"/>
          <p:cNvSpPr>
            <a:spLocks noGrp="1"/>
          </p:cNvSpPr>
          <p:nvPr>
            <p:ph idx="1"/>
          </p:nvPr>
        </p:nvSpPr>
        <p:spPr>
          <a:xfrm>
            <a:off x="1342292" y="1321532"/>
            <a:ext cx="10515600" cy="4351338"/>
          </a:xfrm>
        </p:spPr>
        <p:txBody>
          <a:bodyPr/>
          <a:lstStyle/>
          <a:p>
            <a:endParaRPr lang="en-GB" dirty="0" smtClean="0"/>
          </a:p>
          <a:p>
            <a:pPr marL="0" indent="0">
              <a:buNone/>
            </a:pPr>
            <a:endParaRPr lang="en-GB" dirty="0"/>
          </a:p>
          <a:p>
            <a:r>
              <a:rPr lang="en-GB" dirty="0">
                <a:hlinkClick r:id="rId5"/>
              </a:rPr>
              <a:t>https://</a:t>
            </a:r>
            <a:r>
              <a:rPr lang="en-GB" dirty="0" smtClean="0">
                <a:hlinkClick r:id="rId5"/>
              </a:rPr>
              <a:t>www.youtube.com/watch?v=Q2iQKO77xR8</a:t>
            </a:r>
            <a:endParaRPr lang="en-GB" dirty="0" smtClean="0"/>
          </a:p>
          <a:p>
            <a:endParaRPr lang="en-GB" dirty="0"/>
          </a:p>
          <a:p>
            <a:r>
              <a:rPr lang="en-GB" b="1" dirty="0" smtClean="0"/>
              <a:t>Hope</a:t>
            </a:r>
            <a:r>
              <a:rPr lang="en-GB" dirty="0"/>
              <a:t> </a:t>
            </a:r>
            <a:r>
              <a:rPr lang="en-GB" dirty="0" smtClean="0"/>
              <a:t>can be found in  trusting in God and asking him to help you show the way, through daily prayer.</a:t>
            </a:r>
          </a:p>
          <a:p>
            <a:r>
              <a:rPr lang="en-GB" dirty="0" smtClean="0"/>
              <a:t>God hears your prayers and listens to his children.</a:t>
            </a:r>
            <a:endParaRPr lang="en-GB" dirty="0"/>
          </a:p>
        </p:txBody>
      </p:sp>
    </p:spTree>
    <p:extLst>
      <p:ext uri="{BB962C8B-B14F-4D97-AF65-F5344CB8AC3E}">
        <p14:creationId xmlns:p14="http://schemas.microsoft.com/office/powerpoint/2010/main" val="1465511729"/>
      </p:ext>
    </p:extLst>
  </p:cSld>
  <p:clrMapOvr>
    <a:masterClrMapping/>
  </p:clrMapOvr>
  <mc:AlternateContent xmlns:mc="http://schemas.openxmlformats.org/markup-compatibility/2006" xmlns:p14="http://schemas.microsoft.com/office/powerpoint/2010/main">
    <mc:Choice Requires="p14">
      <p:transition spd="slow" p14:dur="2000" advClick="0" advTm="107000"/>
    </mc:Choice>
    <mc:Fallback xmlns="">
      <p:transition spd="slow" advClick="0" advTm="10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500"/>
                                  </p:stCondLst>
                                  <p:childTnLst>
                                    <p:cmd type="call" cmd="playFrom(0.0)">
                                      <p:cBhvr>
                                        <p:cTn id="6" dur="106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29509" y="679939"/>
            <a:ext cx="10187354" cy="3785652"/>
          </a:xfrm>
          <a:prstGeom prst="rect">
            <a:avLst/>
          </a:prstGeom>
          <a:noFill/>
        </p:spPr>
        <p:txBody>
          <a:bodyPr wrap="square" rtlCol="0">
            <a:spAutoFit/>
          </a:bodyPr>
          <a:lstStyle/>
          <a:p>
            <a:r>
              <a:rPr lang="en-GB" sz="4800" dirty="0" smtClean="0">
                <a:solidFill>
                  <a:srgbClr val="FF0000"/>
                </a:solidFill>
              </a:rPr>
              <a:t>Let us ask God to help us, through prayer and conversation with him, show </a:t>
            </a:r>
            <a:r>
              <a:rPr lang="en-GB" sz="4800" dirty="0" smtClean="0">
                <a:solidFill>
                  <a:srgbClr val="FF0000"/>
                </a:solidFill>
              </a:rPr>
              <a:t>him that by standing on his rock, the foundation of </a:t>
            </a:r>
            <a:r>
              <a:rPr lang="en-GB" sz="4800" dirty="0" err="1" smtClean="0">
                <a:solidFill>
                  <a:srgbClr val="FF0000"/>
                </a:solidFill>
              </a:rPr>
              <a:t>life,we</a:t>
            </a:r>
            <a:r>
              <a:rPr lang="en-GB" sz="4800" dirty="0" smtClean="0">
                <a:solidFill>
                  <a:srgbClr val="FF0000"/>
                </a:solidFill>
              </a:rPr>
              <a:t> will in turn live good lives..</a:t>
            </a:r>
            <a:endParaRPr lang="en-GB" sz="3600" dirty="0"/>
          </a:p>
        </p:txBody>
      </p:sp>
      <p:pic>
        <p:nvPicPr>
          <p:cNvPr id="2051" name="Picture 3" descr="C:\Users\Administrator\AppData\Local\Microsoft\Windows\Temporary Internet Files\Content.IE5\IB8APBQB\child_praying_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6708" y="4595049"/>
            <a:ext cx="1524000" cy="169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986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016C6A-F5F7-4CE4-A770-2258CC1C001F}"/>
              </a:ext>
            </a:extLst>
          </p:cNvPr>
          <p:cNvSpPr>
            <a:spLocks noGrp="1"/>
          </p:cNvSpPr>
          <p:nvPr>
            <p:ph type="title"/>
          </p:nvPr>
        </p:nvSpPr>
        <p:spPr/>
        <p:txBody>
          <a:bodyPr/>
          <a:lstStyle/>
          <a:p>
            <a:r>
              <a:rPr lang="en-GB" dirty="0">
                <a:latin typeface="Segoe Script" panose="020B0504020000000003" pitchFamily="34" charset="0"/>
              </a:rPr>
              <a:t>Let us join together in reading our prayer</a:t>
            </a:r>
            <a:r>
              <a:rPr lang="en-GB" dirty="0" smtClean="0">
                <a:latin typeface="Segoe Script" panose="020B0504020000000003" pitchFamily="34" charset="0"/>
              </a:rPr>
              <a:t>:</a:t>
            </a:r>
            <a:endParaRPr lang="en-GB" dirty="0">
              <a:latin typeface="Segoe Script" panose="020B0504020000000003" pitchFamily="34" charset="0"/>
            </a:endParaRPr>
          </a:p>
        </p:txBody>
      </p:sp>
      <p:sp>
        <p:nvSpPr>
          <p:cNvPr id="3" name="Content Placeholder 2">
            <a:extLst>
              <a:ext uri="{FF2B5EF4-FFF2-40B4-BE49-F238E27FC236}">
                <a16:creationId xmlns="" xmlns:a16="http://schemas.microsoft.com/office/drawing/2014/main" id="{D27A4B5C-99C2-4AC4-BE20-6E60F4FD8D5F}"/>
              </a:ext>
            </a:extLst>
          </p:cNvPr>
          <p:cNvSpPr>
            <a:spLocks noGrp="1"/>
          </p:cNvSpPr>
          <p:nvPr>
            <p:ph idx="1"/>
          </p:nvPr>
        </p:nvSpPr>
        <p:spPr/>
        <p:txBody>
          <a:bodyPr>
            <a:normAutofit lnSpcReduction="10000"/>
          </a:bodyPr>
          <a:lstStyle/>
          <a:p>
            <a:pPr marL="0" indent="0">
              <a:buNone/>
            </a:pPr>
            <a:r>
              <a:rPr lang="en-GB" dirty="0" smtClean="0">
                <a:latin typeface="Segoe Script" panose="020B0504020000000003" pitchFamily="34" charset="0"/>
              </a:rPr>
              <a:t>God of hope who brought us into this world,</a:t>
            </a:r>
          </a:p>
          <a:p>
            <a:pPr marL="0" indent="0">
              <a:buNone/>
            </a:pPr>
            <a:r>
              <a:rPr lang="en-GB" sz="2400" dirty="0" smtClean="0">
                <a:solidFill>
                  <a:schemeClr val="accent1"/>
                </a:solidFill>
                <a:latin typeface="Segoe Script" panose="020B0504020000000003" pitchFamily="34" charset="0"/>
              </a:rPr>
              <a:t>Be the love that dwells between us</a:t>
            </a:r>
            <a:r>
              <a:rPr lang="en-GB" dirty="0" smtClean="0">
                <a:latin typeface="Segoe Script" panose="020B0504020000000003" pitchFamily="34" charset="0"/>
              </a:rPr>
              <a:t>.</a:t>
            </a:r>
          </a:p>
          <a:p>
            <a:pPr marL="0" indent="0">
              <a:buNone/>
            </a:pPr>
            <a:r>
              <a:rPr lang="en-GB" dirty="0" smtClean="0">
                <a:latin typeface="Segoe Script" panose="020B0504020000000003" pitchFamily="34" charset="0"/>
              </a:rPr>
              <a:t>God of hope, who brought peace into this world,</a:t>
            </a:r>
          </a:p>
          <a:p>
            <a:pPr marL="0" indent="0">
              <a:buNone/>
            </a:pPr>
            <a:r>
              <a:rPr lang="en-GB" sz="2400" dirty="0" smtClean="0">
                <a:solidFill>
                  <a:schemeClr val="accent1"/>
                </a:solidFill>
                <a:latin typeface="Segoe Script" panose="020B0504020000000003" pitchFamily="34" charset="0"/>
              </a:rPr>
              <a:t>Be the love that dwells between us.</a:t>
            </a:r>
          </a:p>
          <a:p>
            <a:pPr marL="0" indent="0">
              <a:buNone/>
            </a:pPr>
            <a:r>
              <a:rPr lang="en-GB" dirty="0" smtClean="0">
                <a:latin typeface="Segoe Script" panose="020B0504020000000003" pitchFamily="34" charset="0"/>
              </a:rPr>
              <a:t>God of hope, who brought joy into this world,</a:t>
            </a:r>
          </a:p>
          <a:p>
            <a:pPr marL="0" indent="0">
              <a:buNone/>
            </a:pPr>
            <a:r>
              <a:rPr lang="en-GB" sz="2400" dirty="0" smtClean="0">
                <a:solidFill>
                  <a:schemeClr val="accent1"/>
                </a:solidFill>
                <a:latin typeface="Segoe Script" panose="020B0504020000000003" pitchFamily="34" charset="0"/>
              </a:rPr>
              <a:t>Be the joy that dwells between us.</a:t>
            </a:r>
          </a:p>
          <a:p>
            <a:pPr marL="0" indent="0">
              <a:buNone/>
            </a:pPr>
            <a:r>
              <a:rPr lang="en-GB" dirty="0" smtClean="0">
                <a:latin typeface="Segoe Script" panose="020B0504020000000003" pitchFamily="34" charset="0"/>
              </a:rPr>
              <a:t>God of hope, the rock we stand on,</a:t>
            </a:r>
          </a:p>
          <a:p>
            <a:pPr marL="0" indent="0">
              <a:buNone/>
            </a:pPr>
            <a:r>
              <a:rPr lang="en-GB" sz="2400" dirty="0" smtClean="0">
                <a:solidFill>
                  <a:schemeClr val="accent1"/>
                </a:solidFill>
                <a:latin typeface="Segoe Script" panose="020B0504020000000003" pitchFamily="34" charset="0"/>
              </a:rPr>
              <a:t>Be the foundation of our lives.</a:t>
            </a:r>
          </a:p>
          <a:p>
            <a:pPr marL="0" indent="0">
              <a:buNone/>
            </a:pPr>
            <a:r>
              <a:rPr lang="en-GB" dirty="0" smtClean="0">
                <a:latin typeface="Segoe Script" panose="020B0504020000000003" pitchFamily="34" charset="0"/>
              </a:rPr>
              <a:t>Amen.</a:t>
            </a:r>
            <a:endParaRPr lang="en-GB" dirty="0" smtClean="0">
              <a:latin typeface="Segoe Script" panose="020B0504020000000003" pitchFamily="34" charset="0"/>
            </a:endParaRPr>
          </a:p>
          <a:p>
            <a:pPr marL="0" indent="0">
              <a:buNone/>
            </a:pPr>
            <a:endParaRPr lang="en-GB" dirty="0" smtClean="0">
              <a:latin typeface="Segoe Script" panose="020B0504020000000003" pitchFamily="34" charset="0"/>
            </a:endParaRPr>
          </a:p>
          <a:p>
            <a:pPr marL="0" indent="0">
              <a:buNone/>
            </a:pPr>
            <a:endParaRPr lang="en-GB" dirty="0">
              <a:latin typeface="Segoe Script" panose="020B0504020000000003" pitchFamily="34" charset="0"/>
            </a:endParaRPr>
          </a:p>
        </p:txBody>
      </p:sp>
      <p:pic>
        <p:nvPicPr>
          <p:cNvPr id="7" name="End prayer">
            <a:hlinkClick r:id="" action="ppaction://media"/>
            <a:extLst>
              <a:ext uri="{FF2B5EF4-FFF2-40B4-BE49-F238E27FC236}">
                <a16:creationId xmlns="" xmlns:a16="http://schemas.microsoft.com/office/drawing/2014/main" id="{9EC918E7-F0A0-4A39-9280-D5F385F2DD4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357360" y="5135880"/>
            <a:ext cx="609600" cy="609600"/>
          </a:xfrm>
          <a:prstGeom prst="rect">
            <a:avLst/>
          </a:prstGeom>
        </p:spPr>
      </p:pic>
    </p:spTree>
    <p:extLst>
      <p:ext uri="{BB962C8B-B14F-4D97-AF65-F5344CB8AC3E}">
        <p14:creationId xmlns:p14="http://schemas.microsoft.com/office/powerpoint/2010/main" val="2209340141"/>
      </p:ext>
    </p:extLst>
  </p:cSld>
  <p:clrMapOvr>
    <a:masterClrMapping/>
  </p:clrMapOvr>
  <mc:AlternateContent xmlns:mc="http://schemas.openxmlformats.org/markup-compatibility/2006" xmlns:p14="http://schemas.microsoft.com/office/powerpoint/2010/main">
    <mc:Choice Requires="p14">
      <p:transition spd="slow" p14:dur="2000" advClick="0" advTm="36000"/>
    </mc:Choice>
    <mc:Fallback xmlns="">
      <p:transition spd="slow" advClick="0" advTm="3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3405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60755D-27AB-4EC6-8838-F3B0952FF77E}"/>
              </a:ext>
            </a:extLst>
          </p:cNvPr>
          <p:cNvSpPr>
            <a:spLocks noGrp="1"/>
          </p:cNvSpPr>
          <p:nvPr>
            <p:ph type="title"/>
          </p:nvPr>
        </p:nvSpPr>
        <p:spPr>
          <a:xfrm>
            <a:off x="128954" y="679938"/>
            <a:ext cx="11265877" cy="480647"/>
          </a:xfrm>
        </p:spPr>
        <p:txBody>
          <a:bodyPr>
            <a:normAutofit fontScale="90000"/>
          </a:bodyPr>
          <a:lstStyle/>
          <a:p>
            <a:pPr algn="ctr"/>
            <a:r>
              <a:rPr lang="en-GB" b="1" u="sng" dirty="0" smtClean="0"/>
              <a:t/>
            </a:r>
            <a:br>
              <a:rPr lang="en-GB" b="1" u="sng" dirty="0" smtClean="0"/>
            </a:br>
            <a:r>
              <a:rPr lang="en-GB" b="1" u="sng" dirty="0"/>
              <a:t/>
            </a:r>
            <a:br>
              <a:rPr lang="en-GB" b="1" u="sng" dirty="0"/>
            </a:br>
            <a:r>
              <a:rPr lang="en-GB" b="1" u="sng" dirty="0" smtClean="0"/>
              <a:t/>
            </a:r>
            <a:br>
              <a:rPr lang="en-GB" b="1" u="sng" dirty="0" smtClean="0"/>
            </a:br>
            <a:r>
              <a:rPr lang="en-GB" b="1" u="sng" dirty="0"/>
              <a:t/>
            </a:r>
            <a:br>
              <a:rPr lang="en-GB" b="1" u="sng" dirty="0"/>
            </a:br>
            <a:r>
              <a:rPr lang="en-GB" b="1" u="sng" dirty="0" smtClean="0"/>
              <a:t>Watch/Think/Practise/Achieve</a:t>
            </a:r>
            <a:r>
              <a:rPr lang="en-GB" dirty="0" smtClean="0"/>
              <a:t/>
            </a:r>
            <a:br>
              <a:rPr lang="en-GB" dirty="0" smtClean="0"/>
            </a:br>
            <a:r>
              <a:rPr lang="en-GB" dirty="0"/>
              <a:t>https://www.youtube.com/watch?v=bkeI8C2CJz0</a:t>
            </a:r>
            <a:r>
              <a:rPr lang="en-GB" sz="4000" dirty="0"/>
              <a:t/>
            </a:r>
            <a:br>
              <a:rPr lang="en-GB" sz="4000" dirty="0"/>
            </a:br>
            <a:r>
              <a:rPr lang="en-GB" sz="4000" dirty="0"/>
              <a:t/>
            </a:r>
            <a:br>
              <a:rPr lang="en-GB" sz="4000" dirty="0"/>
            </a:br>
            <a:endParaRPr lang="en-GB" dirty="0"/>
          </a:p>
        </p:txBody>
      </p:sp>
      <p:sp>
        <p:nvSpPr>
          <p:cNvPr id="5" name="TextBox 4"/>
          <p:cNvSpPr txBox="1"/>
          <p:nvPr/>
        </p:nvSpPr>
        <p:spPr>
          <a:xfrm>
            <a:off x="6131168" y="3340090"/>
            <a:ext cx="4888523" cy="2585323"/>
          </a:xfrm>
          <a:prstGeom prst="rect">
            <a:avLst/>
          </a:prstGeom>
          <a:noFill/>
        </p:spPr>
        <p:txBody>
          <a:bodyPr wrap="square" rtlCol="0">
            <a:spAutoFit/>
          </a:bodyPr>
          <a:lstStyle/>
          <a:p>
            <a:r>
              <a:rPr lang="en-GB" dirty="0" smtClean="0"/>
              <a:t>Make an Anchor as a symbol of hope.</a:t>
            </a:r>
            <a:endParaRPr lang="en-GB" dirty="0" smtClean="0"/>
          </a:p>
          <a:p>
            <a:endParaRPr lang="en-GB" dirty="0"/>
          </a:p>
          <a:p>
            <a:r>
              <a:rPr lang="en-GB" dirty="0" smtClean="0"/>
              <a:t>Make a hope tree of life as a centre piece</a:t>
            </a:r>
            <a:endParaRPr lang="en-GB" dirty="0" smtClean="0"/>
          </a:p>
          <a:p>
            <a:endParaRPr lang="en-GB" dirty="0"/>
          </a:p>
          <a:p>
            <a:r>
              <a:rPr lang="en-GB" dirty="0" smtClean="0"/>
              <a:t>Send some messages of hope to those people in your life.</a:t>
            </a:r>
          </a:p>
          <a:p>
            <a:endParaRPr lang="en-GB" dirty="0"/>
          </a:p>
          <a:p>
            <a:r>
              <a:rPr lang="en-GB" dirty="0" smtClean="0"/>
              <a:t>Give a pencil to someone you feel is finding </a:t>
            </a:r>
            <a:r>
              <a:rPr lang="en-GB" dirty="0" smtClean="0"/>
              <a:t>this week difficult.</a:t>
            </a:r>
            <a:endParaRPr lang="en-GB" dirty="0"/>
          </a:p>
        </p:txBody>
      </p:sp>
      <p:pic>
        <p:nvPicPr>
          <p:cNvPr id="3074" name="Picture 2" descr="C:\Users\Administrator\AppData\Local\Microsoft\Windows\Temporary Internet Files\Content.IE5\SG6LTX2X\Jesus-and-Child-jesus-7192856-800-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891" y="3795346"/>
            <a:ext cx="3341077" cy="25058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7232" y="2157807"/>
            <a:ext cx="10373505" cy="707886"/>
          </a:xfrm>
          <a:prstGeom prst="rect">
            <a:avLst/>
          </a:prstGeom>
          <a:noFill/>
        </p:spPr>
        <p:txBody>
          <a:bodyPr wrap="square" rtlCol="0">
            <a:spAutoFit/>
          </a:bodyPr>
          <a:lstStyle/>
          <a:p>
            <a:pPr algn="ctr"/>
            <a:r>
              <a:rPr lang="en-GB" sz="2000" dirty="0"/>
              <a:t>Remember </a:t>
            </a:r>
            <a:r>
              <a:rPr lang="en-GB" sz="2000" dirty="0" smtClean="0"/>
              <a:t>our hope is in God. </a:t>
            </a:r>
          </a:p>
          <a:p>
            <a:pPr algn="ctr"/>
            <a:r>
              <a:rPr lang="en-GB" sz="2000" dirty="0" smtClean="0"/>
              <a:t>He alone is our rock and our salvation from which we will not be shaken.</a:t>
            </a:r>
            <a:endParaRPr lang="en-GB" sz="2000" dirty="0"/>
          </a:p>
        </p:txBody>
      </p:sp>
    </p:spTree>
    <p:extLst>
      <p:ext uri="{BB962C8B-B14F-4D97-AF65-F5344CB8AC3E}">
        <p14:creationId xmlns:p14="http://schemas.microsoft.com/office/powerpoint/2010/main" val="1192060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EC22B2-93CA-4723-8A57-B76782237F25}"/>
              </a:ext>
            </a:extLst>
          </p:cNvPr>
          <p:cNvSpPr>
            <a:spLocks noGrp="1"/>
          </p:cNvSpPr>
          <p:nvPr>
            <p:ph type="ctrTitle"/>
          </p:nvPr>
        </p:nvSpPr>
        <p:spPr>
          <a:xfrm>
            <a:off x="1652954" y="3935481"/>
            <a:ext cx="9144000" cy="1308630"/>
          </a:xfrm>
        </p:spPr>
        <p:txBody>
          <a:bodyPr>
            <a:normAutofit fontScale="90000"/>
          </a:bodyPr>
          <a:lstStyle/>
          <a:p>
            <a:r>
              <a:rPr lang="en-GB" sz="7200" dirty="0">
                <a:latin typeface="Segoe Script" panose="020B0504020000000003" pitchFamily="34" charset="0"/>
              </a:rPr>
              <a:t>Collective Worship</a:t>
            </a:r>
            <a:br>
              <a:rPr lang="en-GB" sz="7200" dirty="0">
                <a:latin typeface="Segoe Script" panose="020B0504020000000003" pitchFamily="34" charset="0"/>
              </a:rPr>
            </a:br>
            <a:r>
              <a:rPr lang="en-GB" sz="7200" dirty="0" smtClean="0">
                <a:latin typeface="Segoe Script" panose="020B0504020000000003" pitchFamily="34" charset="0"/>
              </a:rPr>
              <a:t>of Hope </a:t>
            </a:r>
            <a:br>
              <a:rPr lang="en-GB" sz="7200" dirty="0" smtClean="0">
                <a:latin typeface="Segoe Script" panose="020B0504020000000003" pitchFamily="34" charset="0"/>
              </a:rPr>
            </a:br>
            <a:r>
              <a:rPr lang="en-GB" sz="7200" dirty="0" smtClean="0">
                <a:latin typeface="Segoe Script" panose="020B0504020000000003" pitchFamily="34" charset="0"/>
              </a:rPr>
              <a:t>2</a:t>
            </a:r>
            <a:r>
              <a:rPr lang="en-GB" sz="7200" baseline="30000" dirty="0" smtClean="0">
                <a:latin typeface="Segoe Script" panose="020B0504020000000003" pitchFamily="34" charset="0"/>
              </a:rPr>
              <a:t>nd</a:t>
            </a:r>
            <a:r>
              <a:rPr lang="en-GB" sz="7200" dirty="0" smtClean="0">
                <a:latin typeface="Segoe Script" panose="020B0504020000000003" pitchFamily="34" charset="0"/>
              </a:rPr>
              <a:t> week of Advent</a:t>
            </a:r>
            <a:endParaRPr lang="en-GB" dirty="0"/>
          </a:p>
        </p:txBody>
      </p:sp>
      <p:pic>
        <p:nvPicPr>
          <p:cNvPr id="7" name="Welcome">
            <a:hlinkClick r:id="" action="ppaction://media"/>
            <a:extLst>
              <a:ext uri="{FF2B5EF4-FFF2-40B4-BE49-F238E27FC236}">
                <a16:creationId xmlns="" xmlns:a16="http://schemas.microsoft.com/office/drawing/2014/main" id="{5EE65DC4-1797-461F-AC86-DA9E73F754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517380" y="4751741"/>
            <a:ext cx="609600" cy="609600"/>
          </a:xfrm>
          <a:prstGeom prst="rect">
            <a:avLst/>
          </a:prstGeom>
        </p:spPr>
      </p:pic>
    </p:spTree>
    <p:extLst>
      <p:ext uri="{BB962C8B-B14F-4D97-AF65-F5344CB8AC3E}">
        <p14:creationId xmlns:p14="http://schemas.microsoft.com/office/powerpoint/2010/main" val="1217412265"/>
      </p:ext>
    </p:extLst>
  </p:cSld>
  <p:clrMapOvr>
    <a:masterClrMapping/>
  </p:clrMapOvr>
  <mc:AlternateContent xmlns:mc="http://schemas.openxmlformats.org/markup-compatibility/2006" xmlns:p14="http://schemas.microsoft.com/office/powerpoint/2010/main">
    <mc:Choice Requires="p14">
      <p:transition spd="slow" p14:dur="2000" advTm="5228"/>
    </mc:Choice>
    <mc:Fallback xmlns="">
      <p:transition spd="slow" advTm="52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8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B830BF-9AD7-4DAF-AA8F-D7F107C80BA6}"/>
              </a:ext>
            </a:extLst>
          </p:cNvPr>
          <p:cNvSpPr>
            <a:spLocks noGrp="1"/>
          </p:cNvSpPr>
          <p:nvPr>
            <p:ph type="title"/>
          </p:nvPr>
        </p:nvSpPr>
        <p:spPr>
          <a:xfrm>
            <a:off x="1400908" y="1470949"/>
            <a:ext cx="10515600" cy="231463"/>
          </a:xfrm>
        </p:spPr>
        <p:txBody>
          <a:bodyPr>
            <a:normAutofit fontScale="90000"/>
          </a:bodyPr>
          <a:lstStyle/>
          <a:p>
            <a:r>
              <a:rPr lang="en-GB" dirty="0"/>
              <a:t/>
            </a:r>
            <a:br>
              <a:rPr lang="en-GB" dirty="0"/>
            </a:br>
            <a:r>
              <a:rPr lang="en-GB" sz="3300" dirty="0">
                <a:latin typeface="Segoe Script" panose="020B0504020000000003" pitchFamily="34" charset="0"/>
              </a:rPr>
              <a:t>Let us join together, making the sign of the cross as a sign that we about to talk to God.</a:t>
            </a:r>
          </a:p>
        </p:txBody>
      </p:sp>
      <p:sp>
        <p:nvSpPr>
          <p:cNvPr id="3" name="Content Placeholder 2">
            <a:extLst>
              <a:ext uri="{FF2B5EF4-FFF2-40B4-BE49-F238E27FC236}">
                <a16:creationId xmlns="" xmlns:a16="http://schemas.microsoft.com/office/drawing/2014/main" id="{8BE11003-1012-4893-979A-048AB86D0FE8}"/>
              </a:ext>
            </a:extLst>
          </p:cNvPr>
          <p:cNvSpPr>
            <a:spLocks noGrp="1"/>
          </p:cNvSpPr>
          <p:nvPr>
            <p:ph idx="1"/>
          </p:nvPr>
        </p:nvSpPr>
        <p:spPr>
          <a:xfrm>
            <a:off x="1424354" y="2660709"/>
            <a:ext cx="10515600" cy="1068046"/>
          </a:xfrm>
        </p:spPr>
        <p:txBody>
          <a:bodyPr/>
          <a:lstStyle/>
          <a:p>
            <a:r>
              <a:rPr lang="en-GB" dirty="0">
                <a:latin typeface="Segoe Script" panose="020B0504020000000003" pitchFamily="34" charset="0"/>
              </a:rPr>
              <a:t>In the name of the Father, and of the Son, and of the Holy Spirit, Amen. </a:t>
            </a:r>
          </a:p>
        </p:txBody>
      </p:sp>
      <p:pic>
        <p:nvPicPr>
          <p:cNvPr id="2052" name="Picture 4" descr="Ask Sister Mary Martha: LIttle Left Handed Devils">
            <a:extLst>
              <a:ext uri="{FF2B5EF4-FFF2-40B4-BE49-F238E27FC236}">
                <a16:creationId xmlns="" xmlns:a16="http://schemas.microsoft.com/office/drawing/2014/main" id="{8E4F03E3-B85D-4438-857F-A5D10EA43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2810" y="3402339"/>
            <a:ext cx="2558005" cy="271010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 xmlns:a16="http://schemas.microsoft.com/office/drawing/2014/main" id="{438207BC-CF62-4024-B882-92D19B1BCD15}"/>
              </a:ext>
            </a:extLst>
          </p:cNvPr>
          <p:cNvSpPr txBox="1">
            <a:spLocks/>
          </p:cNvSpPr>
          <p:nvPr/>
        </p:nvSpPr>
        <p:spPr>
          <a:xfrm>
            <a:off x="990600" y="497461"/>
            <a:ext cx="10515600" cy="429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latin typeface="Segoe Script" panose="020B0504020000000003" pitchFamily="34" charset="0"/>
              </a:rPr>
              <a:t/>
            </a:r>
            <a:br>
              <a:rPr lang="en-GB" sz="4800" b="1" dirty="0">
                <a:latin typeface="Segoe Script" panose="020B0504020000000003" pitchFamily="34" charset="0"/>
              </a:rPr>
            </a:br>
            <a:r>
              <a:rPr lang="en-GB" sz="4800" b="1" dirty="0">
                <a:latin typeface="Segoe Script" panose="020B0504020000000003" pitchFamily="34" charset="0"/>
              </a:rPr>
              <a:t>WE GATHER</a:t>
            </a:r>
          </a:p>
        </p:txBody>
      </p:sp>
    </p:spTree>
    <p:extLst>
      <p:ext uri="{BB962C8B-B14F-4D97-AF65-F5344CB8AC3E}">
        <p14:creationId xmlns:p14="http://schemas.microsoft.com/office/powerpoint/2010/main" val="4023797014"/>
      </p:ext>
    </p:extLst>
  </p:cSld>
  <p:clrMapOvr>
    <a:masterClrMapping/>
  </p:clrMapOvr>
  <mc:AlternateContent xmlns:mc="http://schemas.openxmlformats.org/markup-compatibility/2006" xmlns:p14="http://schemas.microsoft.com/office/powerpoint/2010/main">
    <mc:Choice Requires="p14">
      <p:transition spd="slow" p14:dur="14000" advClick="0" advTm="18000"/>
    </mc:Choice>
    <mc:Fallback xmlns="">
      <p:transition spd="slow" advClick="0" advTm="18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Christmas carol is this from?</a:t>
            </a:r>
            <a:endParaRPr lang="en-GB" dirty="0"/>
          </a:p>
        </p:txBody>
      </p:sp>
      <p:sp>
        <p:nvSpPr>
          <p:cNvPr id="3" name="Content Placeholder 2"/>
          <p:cNvSpPr>
            <a:spLocks noGrp="1"/>
          </p:cNvSpPr>
          <p:nvPr>
            <p:ph idx="1"/>
          </p:nvPr>
        </p:nvSpPr>
        <p:spPr/>
        <p:txBody>
          <a:bodyPr/>
          <a:lstStyle/>
          <a:p>
            <a:r>
              <a:rPr lang="en-GB" dirty="0" smtClean="0"/>
              <a:t>The hopes and fears of all of the years are met in thee tonight…..</a:t>
            </a:r>
          </a:p>
          <a:p>
            <a:endParaRPr lang="en-GB" dirty="0"/>
          </a:p>
          <a:p>
            <a:r>
              <a:rPr lang="en-GB" dirty="0" smtClean="0"/>
              <a:t>This year has been a strange year or all our families and some have had many worries and fears and have clung onto hope.  </a:t>
            </a:r>
          </a:p>
          <a:p>
            <a:r>
              <a:rPr lang="en-GB" dirty="0" smtClean="0"/>
              <a:t>Hope that there will be better times ahead. (which there will be).</a:t>
            </a:r>
          </a:p>
          <a:p>
            <a:r>
              <a:rPr lang="en-GB" dirty="0" smtClean="0"/>
              <a:t>Hope that we will get a vaccine (which we will).</a:t>
            </a:r>
          </a:p>
          <a:p>
            <a:r>
              <a:rPr lang="en-GB" dirty="0" smtClean="0"/>
              <a:t>We rely on our faith to give us the hope so that fear does not take over.</a:t>
            </a:r>
            <a:endParaRPr lang="en-GB" dirty="0"/>
          </a:p>
        </p:txBody>
      </p:sp>
    </p:spTree>
    <p:extLst>
      <p:ext uri="{BB962C8B-B14F-4D97-AF65-F5344CB8AC3E}">
        <p14:creationId xmlns:p14="http://schemas.microsoft.com/office/powerpoint/2010/main" val="844239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74B15A-31A0-4F94-96AD-706B4D467EB2}"/>
              </a:ext>
            </a:extLst>
          </p:cNvPr>
          <p:cNvSpPr>
            <a:spLocks noGrp="1"/>
          </p:cNvSpPr>
          <p:nvPr>
            <p:ph type="title"/>
          </p:nvPr>
        </p:nvSpPr>
        <p:spPr>
          <a:xfrm>
            <a:off x="820615" y="832338"/>
            <a:ext cx="9859108" cy="1348154"/>
          </a:xfrm>
        </p:spPr>
        <p:txBody>
          <a:bodyPr>
            <a:normAutofit fontScale="90000"/>
          </a:bodyPr>
          <a:lstStyle/>
          <a:p>
            <a:pPr algn="ctr"/>
            <a:r>
              <a:rPr lang="en-GB" sz="6000" b="1" dirty="0" smtClean="0">
                <a:latin typeface="Segoe Script" panose="020B0504020000000003" pitchFamily="34" charset="0"/>
              </a:rPr>
              <a:t/>
            </a:r>
            <a:br>
              <a:rPr lang="en-GB" sz="6000" b="1" dirty="0" smtClean="0">
                <a:latin typeface="Segoe Script" panose="020B0504020000000003" pitchFamily="34" charset="0"/>
              </a:rPr>
            </a:br>
            <a:r>
              <a:rPr lang="en-GB" sz="6000" b="1" dirty="0" smtClean="0">
                <a:latin typeface="Segoe Script" panose="020B0504020000000003" pitchFamily="34" charset="0"/>
              </a:rPr>
              <a:t/>
            </a:r>
            <a:br>
              <a:rPr lang="en-GB" sz="6000" b="1" dirty="0" smtClean="0">
                <a:latin typeface="Segoe Script" panose="020B0504020000000003" pitchFamily="34" charset="0"/>
              </a:rPr>
            </a:br>
            <a:r>
              <a:rPr lang="en-GB" sz="6000" b="1" dirty="0" smtClean="0">
                <a:latin typeface="Segoe Script" panose="020B0504020000000003" pitchFamily="34" charset="0"/>
              </a:rPr>
              <a:t>What </a:t>
            </a:r>
            <a:r>
              <a:rPr lang="en-GB" sz="6000" b="1" dirty="0" smtClean="0">
                <a:latin typeface="Segoe Script" panose="020B0504020000000003" pitchFamily="34" charset="0"/>
              </a:rPr>
              <a:t>is Christian Hope?</a:t>
            </a:r>
            <a:r>
              <a:rPr lang="en-GB" sz="6000" b="1" dirty="0" smtClean="0">
                <a:latin typeface="Segoe Script" panose="020B0504020000000003" pitchFamily="34" charset="0"/>
              </a:rPr>
              <a:t/>
            </a:r>
            <a:br>
              <a:rPr lang="en-GB" sz="6000" b="1" dirty="0" smtClean="0">
                <a:latin typeface="Segoe Script" panose="020B0504020000000003" pitchFamily="34" charset="0"/>
              </a:rPr>
            </a:br>
            <a:r>
              <a:rPr lang="en-GB" sz="6000" b="1" dirty="0">
                <a:latin typeface="Segoe Script" panose="020B0504020000000003" pitchFamily="34" charset="0"/>
              </a:rPr>
              <a:t/>
            </a:r>
            <a:br>
              <a:rPr lang="en-GB" sz="6000" b="1" dirty="0">
                <a:latin typeface="Segoe Script" panose="020B0504020000000003" pitchFamily="34" charset="0"/>
              </a:rPr>
            </a:br>
            <a:endParaRPr lang="en-GB" sz="3600" b="1" dirty="0">
              <a:solidFill>
                <a:schemeClr val="accent1"/>
              </a:solidFill>
              <a:latin typeface="+mn-lt"/>
            </a:endParaRPr>
          </a:p>
        </p:txBody>
      </p:sp>
      <p:sp>
        <p:nvSpPr>
          <p:cNvPr id="3" name="TextBox 2"/>
          <p:cNvSpPr txBox="1"/>
          <p:nvPr/>
        </p:nvSpPr>
        <p:spPr>
          <a:xfrm>
            <a:off x="8042032" y="2904390"/>
            <a:ext cx="2835519" cy="584775"/>
          </a:xfrm>
          <a:prstGeom prst="rect">
            <a:avLst/>
          </a:prstGeom>
          <a:noFill/>
        </p:spPr>
        <p:txBody>
          <a:bodyPr wrap="square" rtlCol="0">
            <a:spAutoFit/>
          </a:bodyPr>
          <a:lstStyle/>
          <a:p>
            <a:pPr algn="ctr"/>
            <a:r>
              <a:rPr lang="en-GB" sz="3200" b="1" dirty="0" smtClean="0"/>
              <a:t>An anchor</a:t>
            </a:r>
            <a:endParaRPr lang="en-GB" sz="3200" b="1" dirty="0"/>
          </a:p>
        </p:txBody>
      </p:sp>
      <p:sp>
        <p:nvSpPr>
          <p:cNvPr id="4" name="Rectangle 3"/>
          <p:cNvSpPr/>
          <p:nvPr/>
        </p:nvSpPr>
        <p:spPr>
          <a:xfrm>
            <a:off x="386056" y="4697996"/>
            <a:ext cx="4756430" cy="1077218"/>
          </a:xfrm>
          <a:prstGeom prst="rect">
            <a:avLst/>
          </a:prstGeom>
        </p:spPr>
        <p:txBody>
          <a:bodyPr wrap="none">
            <a:spAutoFit/>
          </a:bodyPr>
          <a:lstStyle/>
          <a:p>
            <a:pPr algn="ctr"/>
            <a:r>
              <a:rPr lang="en-GB" sz="3200" b="1" dirty="0" smtClean="0"/>
              <a:t>Something that provides a </a:t>
            </a:r>
          </a:p>
          <a:p>
            <a:pPr algn="ctr"/>
            <a:r>
              <a:rPr lang="en-GB" sz="3200" b="1" dirty="0" smtClean="0"/>
              <a:t>solid rock</a:t>
            </a:r>
            <a:endParaRPr lang="en-GB" sz="3200" b="1" dirty="0"/>
          </a:p>
        </p:txBody>
      </p:sp>
      <p:sp>
        <p:nvSpPr>
          <p:cNvPr id="5" name="Rectangle 4"/>
          <p:cNvSpPr/>
          <p:nvPr/>
        </p:nvSpPr>
        <p:spPr>
          <a:xfrm>
            <a:off x="23446" y="2341429"/>
            <a:ext cx="3622431" cy="1077218"/>
          </a:xfrm>
          <a:prstGeom prst="rect">
            <a:avLst/>
          </a:prstGeom>
        </p:spPr>
        <p:txBody>
          <a:bodyPr wrap="square">
            <a:spAutoFit/>
          </a:bodyPr>
          <a:lstStyle/>
          <a:p>
            <a:pPr algn="ctr"/>
            <a:r>
              <a:rPr lang="en-GB" sz="3200" b="1" dirty="0" smtClean="0"/>
              <a:t>Not a </a:t>
            </a:r>
            <a:r>
              <a:rPr lang="en-GB" sz="3200" b="1" dirty="0" smtClean="0"/>
              <a:t> wish or a feeling?</a:t>
            </a:r>
            <a:endParaRPr lang="en-GB" sz="3200" b="1" dirty="0"/>
          </a:p>
        </p:txBody>
      </p:sp>
      <p:sp>
        <p:nvSpPr>
          <p:cNvPr id="6" name="Rectangle 5"/>
          <p:cNvSpPr/>
          <p:nvPr/>
        </p:nvSpPr>
        <p:spPr>
          <a:xfrm>
            <a:off x="6452258" y="4865022"/>
            <a:ext cx="2412455" cy="584775"/>
          </a:xfrm>
          <a:prstGeom prst="rect">
            <a:avLst/>
          </a:prstGeom>
        </p:spPr>
        <p:txBody>
          <a:bodyPr wrap="none">
            <a:spAutoFit/>
          </a:bodyPr>
          <a:lstStyle/>
          <a:p>
            <a:r>
              <a:rPr lang="en-GB" sz="3200" b="1" dirty="0" smtClean="0"/>
              <a:t>A foundation</a:t>
            </a:r>
            <a:endParaRPr lang="en-GB" sz="3200" b="1" dirty="0"/>
          </a:p>
        </p:txBody>
      </p:sp>
      <p:pic>
        <p:nvPicPr>
          <p:cNvPr id="1026" name="Picture 2" descr="C:\Users\Administrator\AppData\Local\Microsoft\Windows\Temporary Internet Files\Content.IE5\7B0Q8BE5\Plymouth_Rock,_Plymouth,_MA,_jjron_03.05.201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4856" y="3400828"/>
            <a:ext cx="2322288" cy="14707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Program Files\Microsoft Office\MEDIA\CAGCAT10\j018560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5670" y="2442618"/>
            <a:ext cx="922630" cy="9235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AppData\Local\Microsoft\Windows\Temporary Internet Files\Content.IE5\D7MRL67D\1200px-Christ_Pantocrator,_Church_of_the_Holy_Sepulchr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9984" y="1994337"/>
            <a:ext cx="1424310" cy="14243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istrator\AppData\Local\Microsoft\Windows\Temporary Internet Files\Content.IE5\SG6LTX2X\1200px-Anchor_pictogram.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8144" y="3366162"/>
            <a:ext cx="946932" cy="114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626797"/>
      </p:ext>
    </p:extLst>
  </p:cSld>
  <p:clrMapOvr>
    <a:masterClrMapping/>
  </p:clrMapOvr>
  <mc:AlternateContent xmlns:mc="http://schemas.openxmlformats.org/markup-compatibility/2006" xmlns:p14="http://schemas.microsoft.com/office/powerpoint/2010/main">
    <mc:Choice Requires="p14">
      <p:transition spd="slow" p14:dur="2000" advClick="0" advTm="102062"/>
    </mc:Choice>
    <mc:Fallback xmlns="">
      <p:transition spd="slow" advClick="0" advTm="10206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A10A59-5436-4760-9ABD-895A46904D34}"/>
              </a:ext>
            </a:extLst>
          </p:cNvPr>
          <p:cNvSpPr>
            <a:spLocks noGrp="1"/>
          </p:cNvSpPr>
          <p:nvPr>
            <p:ph type="title"/>
          </p:nvPr>
        </p:nvSpPr>
        <p:spPr/>
        <p:txBody>
          <a:bodyPr>
            <a:normAutofit/>
          </a:bodyPr>
          <a:lstStyle/>
          <a:p>
            <a:pPr algn="ctr"/>
            <a:r>
              <a:rPr lang="en-GB" sz="4000" b="1" dirty="0" smtClean="0"/>
              <a:t>Do you have Christian hope? </a:t>
            </a:r>
            <a:endParaRPr lang="en-GB" sz="4000" b="1" dirty="0"/>
          </a:p>
        </p:txBody>
      </p:sp>
      <p:pic>
        <p:nvPicPr>
          <p:cNvPr id="5" name="Bird explanation">
            <a:hlinkClick r:id="" action="ppaction://media"/>
            <a:extLst>
              <a:ext uri="{FF2B5EF4-FFF2-40B4-BE49-F238E27FC236}">
                <a16:creationId xmlns="" xmlns:a16="http://schemas.microsoft.com/office/drawing/2014/main" id="{2D07987D-5F02-4AA9-AC41-9AA4E1865CC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934450" y="5375910"/>
            <a:ext cx="609600" cy="609600"/>
          </a:xfrm>
          <a:prstGeom prst="rect">
            <a:avLst/>
          </a:prstGeom>
        </p:spPr>
      </p:pic>
      <p:sp>
        <p:nvSpPr>
          <p:cNvPr id="3" name="AutoShape 2" descr="2019 New Love Heart 5D DIY Embroidery Cross Stitch Diamond Painting –  VictoriasMoon.co.u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2019 New Love Heart 5D DIY Embroidery Cross Stitch Diamond Painting –  VictoriasMoon.co.u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Why I'm negative on 'net positive' | Greenbi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Why I'm negative on 'net positive' | Greenbi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Why I'm negative on 'net positive' | Greenbi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6" descr="Focus on the Now"/>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Box 12"/>
          <p:cNvSpPr txBox="1"/>
          <p:nvPr/>
        </p:nvSpPr>
        <p:spPr>
          <a:xfrm>
            <a:off x="917575" y="1562748"/>
            <a:ext cx="11004794" cy="4401205"/>
          </a:xfrm>
          <a:prstGeom prst="rect">
            <a:avLst/>
          </a:prstGeom>
          <a:noFill/>
        </p:spPr>
        <p:txBody>
          <a:bodyPr wrap="square" rtlCol="0">
            <a:spAutoFit/>
          </a:bodyPr>
          <a:lstStyle/>
          <a:p>
            <a:r>
              <a:rPr lang="en-GB" sz="2800" dirty="0" smtClean="0"/>
              <a:t>Christian hope does not come from us, it is our response to what God</a:t>
            </a:r>
          </a:p>
          <a:p>
            <a:r>
              <a:rPr lang="en-GB" sz="2800" dirty="0" smtClean="0"/>
              <a:t>Promises. God should be put first.</a:t>
            </a:r>
          </a:p>
          <a:p>
            <a:endParaRPr lang="en-GB" sz="2800" dirty="0" smtClean="0"/>
          </a:p>
          <a:p>
            <a:r>
              <a:rPr lang="en-GB" sz="2800" dirty="0" smtClean="0"/>
              <a:t>When we seek God it is a result of him first seeking us.</a:t>
            </a:r>
            <a:endParaRPr lang="en-GB" sz="2800" dirty="0"/>
          </a:p>
          <a:p>
            <a:endParaRPr lang="en-GB" sz="2800" dirty="0"/>
          </a:p>
          <a:p>
            <a:r>
              <a:rPr lang="en-GB" sz="2800" dirty="0" smtClean="0"/>
              <a:t>We all need hope for the future we cannot live without it.</a:t>
            </a:r>
            <a:endParaRPr lang="en-GB" sz="2800" dirty="0"/>
          </a:p>
          <a:p>
            <a:endParaRPr lang="en-GB" sz="2800" dirty="0" smtClean="0"/>
          </a:p>
          <a:p>
            <a:r>
              <a:rPr lang="en-GB" sz="2800" dirty="0" smtClean="0"/>
              <a:t>Hope is like headlights on a car.  </a:t>
            </a:r>
            <a:r>
              <a:rPr lang="en-GB" sz="2800" dirty="0" smtClean="0"/>
              <a:t>It is not easy to drive without headlights in the dark.</a:t>
            </a:r>
          </a:p>
          <a:p>
            <a:endParaRPr lang="en-GB" sz="2800" dirty="0"/>
          </a:p>
        </p:txBody>
      </p:sp>
      <p:pic>
        <p:nvPicPr>
          <p:cNvPr id="2050" name="Picture 2" descr="C:\Users\Administrator\AppData\Local\Microsoft\Windows\Temporary Internet Files\Content.IE5\IB8APBQB\1200px-Herbie_ca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38542" y="2371604"/>
            <a:ext cx="2168768" cy="162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887613"/>
      </p:ext>
    </p:extLst>
  </p:cSld>
  <p:clrMapOvr>
    <a:masterClrMapping/>
  </p:clrMapOvr>
  <mc:AlternateContent xmlns:mc="http://schemas.openxmlformats.org/markup-compatibility/2006" xmlns:p14="http://schemas.microsoft.com/office/powerpoint/2010/main">
    <mc:Choice Requires="p14">
      <p:transition spd="slow" p14:dur="2000" advClick="0" advTm="47000"/>
    </mc:Choice>
    <mc:Fallback xmlns="">
      <p:transition spd="slow" advClick="0" advTm="4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500"/>
                                  </p:stCondLst>
                                  <p:childTnLst>
                                    <p:cmd type="call" cmd="playFrom(0.0)">
                                      <p:cBhvr>
                                        <p:cTn id="6" dur="4480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74B15A-31A0-4F94-96AD-706B4D467EB2}"/>
              </a:ext>
            </a:extLst>
          </p:cNvPr>
          <p:cNvSpPr>
            <a:spLocks noGrp="1"/>
          </p:cNvSpPr>
          <p:nvPr>
            <p:ph type="title"/>
          </p:nvPr>
        </p:nvSpPr>
        <p:spPr>
          <a:xfrm>
            <a:off x="838200" y="514453"/>
            <a:ext cx="10515600" cy="1325563"/>
          </a:xfrm>
        </p:spPr>
        <p:txBody>
          <a:bodyPr>
            <a:normAutofit fontScale="90000"/>
          </a:bodyPr>
          <a:lstStyle/>
          <a:p>
            <a:pPr algn="ctr"/>
            <a:r>
              <a:rPr lang="en-GB" sz="6000" b="1" dirty="0">
                <a:latin typeface="Segoe Script" panose="020B0504020000000003" pitchFamily="34" charset="0"/>
              </a:rPr>
              <a:t>WE RESPOND</a:t>
            </a:r>
            <a:r>
              <a:rPr lang="en-GB" sz="6000" dirty="0">
                <a:latin typeface="Segoe Script" panose="020B0504020000000003" pitchFamily="34" charset="0"/>
              </a:rPr>
              <a:t/>
            </a:r>
            <a:br>
              <a:rPr lang="en-GB" sz="6000" dirty="0">
                <a:latin typeface="Segoe Script" panose="020B0504020000000003" pitchFamily="34" charset="0"/>
              </a:rPr>
            </a:br>
            <a:endParaRPr lang="en-GB" sz="6000" dirty="0">
              <a:latin typeface="Segoe Script" panose="020B0504020000000003" pitchFamily="34" charset="0"/>
            </a:endParaRPr>
          </a:p>
        </p:txBody>
      </p:sp>
      <p:sp>
        <p:nvSpPr>
          <p:cNvPr id="3" name="Title 1">
            <a:extLst>
              <a:ext uri="{FF2B5EF4-FFF2-40B4-BE49-F238E27FC236}">
                <a16:creationId xmlns="" xmlns:a16="http://schemas.microsoft.com/office/drawing/2014/main" id="{BFAEFE8E-291D-49B6-B15F-54E27BF73C29}"/>
              </a:ext>
            </a:extLst>
          </p:cNvPr>
          <p:cNvSpPr txBox="1">
            <a:spLocks/>
          </p:cNvSpPr>
          <p:nvPr/>
        </p:nvSpPr>
        <p:spPr>
          <a:xfrm>
            <a:off x="762000" y="1622366"/>
            <a:ext cx="10527322" cy="3871654"/>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b="1" dirty="0">
                <a:solidFill>
                  <a:schemeClr val="accent1">
                    <a:lumMod val="75000"/>
                  </a:schemeClr>
                </a:solidFill>
                <a:latin typeface="Segoe Script" panose="020B0504020000000003" pitchFamily="34" charset="0"/>
              </a:rPr>
              <a:t>C</a:t>
            </a:r>
            <a:r>
              <a:rPr lang="en-GB" sz="6000" b="1" dirty="0" smtClean="0">
                <a:solidFill>
                  <a:schemeClr val="accent1">
                    <a:lumMod val="75000"/>
                  </a:schemeClr>
                </a:solidFill>
                <a:latin typeface="Segoe Script" panose="020B0504020000000003" pitchFamily="34" charset="0"/>
              </a:rPr>
              <a:t>lose </a:t>
            </a:r>
            <a:r>
              <a:rPr lang="en-GB" sz="6000" b="1" dirty="0">
                <a:solidFill>
                  <a:schemeClr val="accent1">
                    <a:lumMod val="75000"/>
                  </a:schemeClr>
                </a:solidFill>
                <a:latin typeface="Segoe Script" panose="020B0504020000000003" pitchFamily="34" charset="0"/>
              </a:rPr>
              <a:t>your eyes or focus on the candle.  Make sure that you are comfortable</a:t>
            </a:r>
            <a:r>
              <a:rPr lang="en-GB" sz="6000" b="1" dirty="0" smtClean="0">
                <a:solidFill>
                  <a:schemeClr val="accent1">
                    <a:lumMod val="75000"/>
                  </a:schemeClr>
                </a:solidFill>
                <a:latin typeface="Segoe Script" panose="020B0504020000000003" pitchFamily="34" charset="0"/>
              </a:rPr>
              <a:t>. </a:t>
            </a:r>
          </a:p>
          <a:p>
            <a:endParaRPr lang="en-GB" sz="6000" b="1" dirty="0">
              <a:solidFill>
                <a:schemeClr val="accent1">
                  <a:lumMod val="75000"/>
                </a:schemeClr>
              </a:solidFill>
              <a:latin typeface="Segoe Script" panose="020B0504020000000003" pitchFamily="34" charset="0"/>
            </a:endParaRPr>
          </a:p>
          <a:p>
            <a:r>
              <a:rPr lang="en-GB" sz="6000" b="1" dirty="0" smtClean="0">
                <a:solidFill>
                  <a:schemeClr val="accent1">
                    <a:lumMod val="75000"/>
                  </a:schemeClr>
                </a:solidFill>
                <a:latin typeface="Segoe Script" panose="020B0504020000000003" pitchFamily="34" charset="0"/>
              </a:rPr>
              <a:t>Think about how you are gong to show your </a:t>
            </a:r>
            <a:r>
              <a:rPr lang="en-GB" sz="6000" b="1" dirty="0" smtClean="0">
                <a:solidFill>
                  <a:schemeClr val="accent1">
                    <a:lumMod val="75000"/>
                  </a:schemeClr>
                </a:solidFill>
                <a:latin typeface="Segoe Script" panose="020B0504020000000003" pitchFamily="34" charset="0"/>
              </a:rPr>
              <a:t>Christian hope this </a:t>
            </a:r>
            <a:r>
              <a:rPr lang="en-GB" sz="6000" b="1" dirty="0" smtClean="0">
                <a:solidFill>
                  <a:schemeClr val="accent1">
                    <a:lumMod val="75000"/>
                  </a:schemeClr>
                </a:solidFill>
                <a:latin typeface="Segoe Script" panose="020B0504020000000003" pitchFamily="34" charset="0"/>
              </a:rPr>
              <a:t>week? </a:t>
            </a:r>
          </a:p>
          <a:p>
            <a:endParaRPr lang="en-GB" sz="6000" b="1" dirty="0">
              <a:solidFill>
                <a:schemeClr val="accent1">
                  <a:lumMod val="75000"/>
                </a:schemeClr>
              </a:solidFill>
              <a:latin typeface="Segoe Script" panose="020B0504020000000003" pitchFamily="34" charset="0"/>
            </a:endParaRPr>
          </a:p>
          <a:p>
            <a:r>
              <a:rPr lang="en-GB" sz="6000" b="1" dirty="0" smtClean="0">
                <a:solidFill>
                  <a:schemeClr val="accent1">
                    <a:lumMod val="75000"/>
                  </a:schemeClr>
                </a:solidFill>
                <a:latin typeface="Segoe Script" panose="020B0504020000000003" pitchFamily="34" charset="0"/>
              </a:rPr>
              <a:t>Let us ask God to guide us in </a:t>
            </a:r>
            <a:r>
              <a:rPr lang="en-GB" sz="6000" b="1" dirty="0" smtClean="0">
                <a:solidFill>
                  <a:schemeClr val="accent1">
                    <a:lumMod val="75000"/>
                  </a:schemeClr>
                </a:solidFill>
                <a:latin typeface="Segoe Script" panose="020B0504020000000003" pitchFamily="34" charset="0"/>
              </a:rPr>
              <a:t>our Christian hope.  Remember God can give us peace. He tells us ‘do not be afraid’ and we should not .  God is there for us to lean on. When we need him he will carry us and be there for us.</a:t>
            </a:r>
            <a:endParaRPr lang="en-GB" sz="6000" b="1" dirty="0">
              <a:solidFill>
                <a:schemeClr val="accent1">
                  <a:lumMod val="75000"/>
                </a:schemeClr>
              </a:solidFill>
              <a:latin typeface="Segoe Script" panose="020B0504020000000003" pitchFamily="34" charset="0"/>
            </a:endParaRPr>
          </a:p>
          <a:p>
            <a:r>
              <a:rPr lang="en-GB" sz="6000" dirty="0">
                <a:latin typeface="Segoe Script" panose="020B0504020000000003" pitchFamily="34" charset="0"/>
              </a:rPr>
              <a:t/>
            </a:r>
            <a:br>
              <a:rPr lang="en-GB" sz="6000" dirty="0">
                <a:latin typeface="Segoe Script" panose="020B0504020000000003" pitchFamily="34" charset="0"/>
              </a:rPr>
            </a:br>
            <a:endParaRPr lang="en-GB" sz="6000" dirty="0">
              <a:latin typeface="Segoe Script" panose="020B0504020000000003" pitchFamily="34" charset="0"/>
            </a:endParaRPr>
          </a:p>
        </p:txBody>
      </p:sp>
      <p:pic>
        <p:nvPicPr>
          <p:cNvPr id="6" name="St Catherine of Siena Catholic Primary School 4">
            <a:hlinkClick r:id="" action="ppaction://media"/>
            <a:extLst>
              <a:ext uri="{FF2B5EF4-FFF2-40B4-BE49-F238E27FC236}">
                <a16:creationId xmlns="" xmlns:a16="http://schemas.microsoft.com/office/drawing/2014/main" id="{9BEB40DB-57F8-48E8-9D81-F3AC683BDFF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65920" y="4884420"/>
            <a:ext cx="609600" cy="609600"/>
          </a:xfrm>
          <a:prstGeom prst="rect">
            <a:avLst/>
          </a:prstGeom>
        </p:spPr>
      </p:pic>
    </p:spTree>
    <p:extLst>
      <p:ext uri="{BB962C8B-B14F-4D97-AF65-F5344CB8AC3E}">
        <p14:creationId xmlns:p14="http://schemas.microsoft.com/office/powerpoint/2010/main" val="142668042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500"/>
                                  </p:stCondLst>
                                  <p:childTnLst>
                                    <p:cmd type="call" cmd="playFrom(0.0)">
                                      <p:cBhvr>
                                        <p:cTn id="6" dur="92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74B15A-31A0-4F94-96AD-706B4D467EB2}"/>
              </a:ext>
            </a:extLst>
          </p:cNvPr>
          <p:cNvSpPr>
            <a:spLocks noGrp="1"/>
          </p:cNvSpPr>
          <p:nvPr>
            <p:ph type="title"/>
          </p:nvPr>
        </p:nvSpPr>
        <p:spPr>
          <a:xfrm>
            <a:off x="199291" y="363416"/>
            <a:ext cx="10475905" cy="5908430"/>
          </a:xfrm>
        </p:spPr>
        <p:txBody>
          <a:bodyPr>
            <a:normAutofit fontScale="90000"/>
          </a:bodyPr>
          <a:lstStyle/>
          <a:p>
            <a:pPr algn="ctr" fontAlgn="base"/>
            <a:r>
              <a:rPr lang="en-GB" sz="6000" b="1" dirty="0">
                <a:latin typeface="Segoe Script" panose="020B0504020000000003" pitchFamily="34" charset="0"/>
              </a:rPr>
              <a:t>WE LISTEN TO THE WORD OF GOD</a:t>
            </a:r>
            <a:r>
              <a:rPr lang="en-GB" sz="6000" dirty="0">
                <a:latin typeface="Segoe Script" panose="020B0504020000000003" pitchFamily="34" charset="0"/>
              </a:rPr>
              <a:t/>
            </a:r>
            <a:br>
              <a:rPr lang="en-GB" sz="6000" dirty="0">
                <a:latin typeface="Segoe Script" panose="020B0504020000000003" pitchFamily="34" charset="0"/>
              </a:rPr>
            </a:br>
            <a:r>
              <a:rPr lang="en-GB" sz="3100" i="1" dirty="0"/>
              <a:t>Psalm 25:4-5 – Show me the right path, O Lord; point out the road for me to follow. Lead me by Your truth and teach me, for You are the God who saves me. </a:t>
            </a:r>
            <a:r>
              <a:rPr lang="en-GB" sz="3100" b="1" i="1" dirty="0"/>
              <a:t>All day long I put my hope in You</a:t>
            </a:r>
            <a:r>
              <a:rPr lang="en-GB" sz="3100" b="1" i="1" dirty="0" smtClean="0"/>
              <a:t>.</a:t>
            </a:r>
            <a:br>
              <a:rPr lang="en-GB" sz="3100" b="1" i="1" dirty="0" smtClean="0"/>
            </a:br>
            <a:r>
              <a:rPr lang="en-GB" sz="3100" b="1" i="1" dirty="0" smtClean="0"/>
              <a:t/>
            </a:r>
            <a:br>
              <a:rPr lang="en-GB" sz="3100" b="1" i="1" dirty="0" smtClean="0"/>
            </a:br>
            <a:r>
              <a:rPr lang="en-GB" sz="3100" i="1" dirty="0" smtClean="0"/>
              <a:t>Psalm </a:t>
            </a:r>
            <a:r>
              <a:rPr lang="en-GB" sz="3100" i="1" dirty="0"/>
              <a:t>119:147 – I rise early, before the sun is up; I cry out for help and </a:t>
            </a:r>
            <a:r>
              <a:rPr lang="en-GB" sz="3100" b="1" i="1" dirty="0"/>
              <a:t>put</a:t>
            </a:r>
            <a:r>
              <a:rPr lang="en-GB" sz="3100" i="1" dirty="0"/>
              <a:t> </a:t>
            </a:r>
            <a:r>
              <a:rPr lang="en-GB" sz="3100" b="1" i="1" dirty="0"/>
              <a:t>my hope in Your Words</a:t>
            </a:r>
            <a:r>
              <a:rPr lang="en-GB" sz="3100" b="1" i="1" dirty="0" smtClean="0"/>
              <a:t>.</a:t>
            </a:r>
            <a:br>
              <a:rPr lang="en-GB" sz="3100" b="1" i="1" dirty="0" smtClean="0"/>
            </a:br>
            <a:r>
              <a:rPr lang="en-GB" sz="3100" dirty="0"/>
              <a:t/>
            </a:r>
            <a:br>
              <a:rPr lang="en-GB" sz="3100" dirty="0"/>
            </a:br>
            <a:r>
              <a:rPr lang="en-GB" sz="3100" i="1" dirty="0"/>
              <a:t>Psalm 78:7 – So each generation should set its hope anew on God, not forgetting His glorious miracles and obeying His commands.</a:t>
            </a:r>
            <a:r>
              <a:rPr lang="en-GB" sz="3100" dirty="0"/>
              <a:t/>
            </a:r>
            <a:br>
              <a:rPr lang="en-GB" sz="3100" dirty="0"/>
            </a:br>
            <a:r>
              <a:rPr lang="en-GB" sz="3600" dirty="0"/>
              <a:t> </a:t>
            </a:r>
            <a:r>
              <a:rPr lang="en-GB" sz="3600" dirty="0" smtClean="0"/>
              <a:t> </a:t>
            </a:r>
            <a:br>
              <a:rPr lang="en-GB" sz="3600" dirty="0" smtClean="0"/>
            </a:br>
            <a:endParaRPr lang="en-GB" sz="2800" b="1" dirty="0">
              <a:latin typeface="Segoe Script" panose="020B0504020000000003" pitchFamily="34" charset="0"/>
            </a:endParaRPr>
          </a:p>
        </p:txBody>
      </p:sp>
    </p:spTree>
    <p:extLst>
      <p:ext uri="{BB962C8B-B14F-4D97-AF65-F5344CB8AC3E}">
        <p14:creationId xmlns:p14="http://schemas.microsoft.com/office/powerpoint/2010/main" val="2260975496"/>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The Pencil of Hope</a:t>
            </a:r>
            <a:br>
              <a:rPr lang="en-GB" dirty="0" smtClean="0"/>
            </a:br>
            <a:r>
              <a:rPr lang="en-GB" dirty="0" smtClean="0"/>
              <a:t>5 Qualities</a:t>
            </a:r>
            <a:br>
              <a:rPr lang="en-GB" dirty="0" smtClean="0"/>
            </a:br>
            <a:r>
              <a:rPr lang="en-GB" sz="2700" dirty="0" smtClean="0"/>
              <a:t>I wanted to share the story of my pencil with you which my dad gave to me </a:t>
            </a:r>
            <a:br>
              <a:rPr lang="en-GB" sz="2700" dirty="0" smtClean="0"/>
            </a:br>
            <a:r>
              <a:rPr lang="en-GB" sz="2700" dirty="0" smtClean="0"/>
              <a:t>when I was your age and he called it the Pencil of Hope.</a:t>
            </a:r>
            <a:endParaRPr lang="en-GB" sz="2700" dirty="0"/>
          </a:p>
        </p:txBody>
      </p:sp>
      <p:pic>
        <p:nvPicPr>
          <p:cNvPr id="3074" name="Picture 2" descr="C:\Users\Administrator\AppData\Local\Microsoft\Windows\Temporary Internet Files\Content.IE5\7B0Q8BE5\pencil-307506_960_720[1].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525721" y="0"/>
            <a:ext cx="1574095" cy="21587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0" y="2579077"/>
            <a:ext cx="9566031" cy="3139321"/>
          </a:xfrm>
          <a:prstGeom prst="rect">
            <a:avLst/>
          </a:prstGeom>
          <a:noFill/>
        </p:spPr>
        <p:txBody>
          <a:bodyPr wrap="square" rtlCol="0">
            <a:spAutoFit/>
          </a:bodyPr>
          <a:lstStyle/>
          <a:p>
            <a:pPr marL="342900" indent="-342900">
              <a:buAutoNum type="arabicPeriod"/>
            </a:pPr>
            <a:r>
              <a:rPr lang="en-GB" dirty="0" smtClean="0"/>
              <a:t>It is the hand of God that guides us.</a:t>
            </a:r>
          </a:p>
          <a:p>
            <a:pPr marL="342900" indent="-342900">
              <a:buAutoNum type="arabicPeriod" startAt="2"/>
            </a:pPr>
            <a:r>
              <a:rPr lang="en-GB" dirty="0" smtClean="0"/>
              <a:t>We use a sharpener which means the pencil may suffer a little this reminds God wants us to stay on.</a:t>
            </a:r>
          </a:p>
          <a:p>
            <a:r>
              <a:rPr lang="en-GB" dirty="0" smtClean="0"/>
              <a:t>       us that in life we too need to experience some pain but that it will make us a better person.</a:t>
            </a:r>
          </a:p>
          <a:p>
            <a:pPr marL="342900" indent="-342900">
              <a:buAutoNum type="arabicPlain" startAt="3"/>
            </a:pPr>
            <a:r>
              <a:rPr lang="en-GB" dirty="0" smtClean="0"/>
              <a:t>The rubber allows us to rub out any mistakes we make.  This reminds us to keep on the right path </a:t>
            </a:r>
          </a:p>
          <a:p>
            <a:r>
              <a:rPr lang="en-GB" dirty="0" smtClean="0"/>
              <a:t>      – the one God wants us to stay on in life.</a:t>
            </a:r>
          </a:p>
          <a:p>
            <a:pPr marL="342900" indent="-342900">
              <a:buAutoNum type="arabicPeriod" startAt="4"/>
            </a:pPr>
            <a:r>
              <a:rPr lang="en-GB" dirty="0" smtClean="0"/>
              <a:t>It is not how the pencil looks on the outside but what is happening in side.  It reminds us to pay </a:t>
            </a:r>
          </a:p>
          <a:p>
            <a:r>
              <a:rPr lang="en-GB" dirty="0" smtClean="0"/>
              <a:t>       attention to what is happening inside us each day.</a:t>
            </a:r>
          </a:p>
          <a:p>
            <a:r>
              <a:rPr lang="en-GB" dirty="0" smtClean="0"/>
              <a:t>5.   A pencil leaves a mark, just as God reminds us that all we do in life leaves a mark or a footprint.      sometimes Jesus walks beside us and other time when his footprints cannot be seen he is carrying us with hope until we are strong enough to walk on our own again.</a:t>
            </a:r>
            <a:endParaRPr lang="en-GB" dirty="0"/>
          </a:p>
        </p:txBody>
      </p:sp>
    </p:spTree>
    <p:extLst>
      <p:ext uri="{BB962C8B-B14F-4D97-AF65-F5344CB8AC3E}">
        <p14:creationId xmlns:p14="http://schemas.microsoft.com/office/powerpoint/2010/main" val="2902909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1674</TotalTime>
  <Words>713</Words>
  <Application>Microsoft Office PowerPoint</Application>
  <PresentationFormat>Custom</PresentationFormat>
  <Paragraphs>74</Paragraphs>
  <Slides>14</Slides>
  <Notes>0</Notes>
  <HiddenSlides>0</HiddenSlides>
  <MMClips>7</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Collective Worship of Hope  2nd week of Advent</vt:lpstr>
      <vt:lpstr> Let us join together, making the sign of the cross as a sign that we about to talk to God.</vt:lpstr>
      <vt:lpstr>Which Christmas carol is this from?</vt:lpstr>
      <vt:lpstr>  What is Christian Hope?  </vt:lpstr>
      <vt:lpstr>Do you have Christian hope? </vt:lpstr>
      <vt:lpstr>WE RESPOND </vt:lpstr>
      <vt:lpstr>WE LISTEN TO THE WORD OF GOD Psalm 25:4-5 – Show me the right path, O Lord; point out the road for me to follow. Lead me by Your truth and teach me, for You are the God who saves me. All day long I put my hope in You.  Psalm 119:147 – I rise early, before the sun is up; I cry out for help and put my hope in Your Words.  Psalm 78:7 – So each generation should set its hope anew on God, not forgetting His glorious miracles and obeying His commands.    </vt:lpstr>
      <vt:lpstr>The Pencil of Hope 5 Qualities I wanted to share the story of my pencil with you which my dad gave to me  when I was your age and he called it the Pencil of Hope.</vt:lpstr>
      <vt:lpstr>As we close our Collective Worship, think about how you can you can put your Christian hope in God this week. We want to know there is something better coming if we trust in him.  Say your prayers daily and reach out to God. Make good choices and show others your hope as you continue to prepare for Jesus birthday.  Remember your 5 pencil qualities.</vt:lpstr>
      <vt:lpstr>MEDITATION </vt:lpstr>
      <vt:lpstr>PowerPoint Presentation</vt:lpstr>
      <vt:lpstr>Let us join together in reading our prayer:</vt:lpstr>
      <vt:lpstr>    Watch/Think/Practise/Achieve https://www.youtube.com/watch?v=bkeI8C2CJz0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Worship Self-belief</dc:title>
  <dc:creator>Nikki Kane</dc:creator>
  <cp:lastModifiedBy>Geri Phipps</cp:lastModifiedBy>
  <cp:revision>122</cp:revision>
  <cp:lastPrinted>2020-12-01T11:26:10Z</cp:lastPrinted>
  <dcterms:created xsi:type="dcterms:W3CDTF">2020-09-08T10:25:36Z</dcterms:created>
  <dcterms:modified xsi:type="dcterms:W3CDTF">2020-12-01T12:20:47Z</dcterms:modified>
</cp:coreProperties>
</file>