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65" r:id="rId2"/>
    <p:sldId id="256" r:id="rId3"/>
    <p:sldId id="258" r:id="rId4"/>
    <p:sldId id="259" r:id="rId5"/>
    <p:sldId id="266" r:id="rId6"/>
    <p:sldId id="263" r:id="rId7"/>
    <p:sldId id="261" r:id="rId8"/>
    <p:sldId id="264" r:id="rId9"/>
    <p:sldId id="267" r:id="rId10"/>
    <p:sldId id="269" r:id="rId11"/>
    <p:sldId id="260" r:id="rId12"/>
    <p:sldId id="268" r:id="rId13"/>
  </p:sldIdLst>
  <p:sldSz cx="12192000" cy="6858000"/>
  <p:notesSz cx="10021888" cy="688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5915" autoAdjust="0"/>
  </p:normalViewPr>
  <p:slideViewPr>
    <p:cSldViewPr snapToGrid="0">
      <p:cViewPr>
        <p:scale>
          <a:sx n="81" d="100"/>
          <a:sy n="81" d="100"/>
        </p:scale>
        <p:origin x="288" y="4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1764" y="-102"/>
      </p:cViewPr>
      <p:guideLst>
        <p:guide orient="horz" pos="2170"/>
        <p:guide pos="315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818" cy="344487"/>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sz="quarter" idx="1"/>
          </p:nvPr>
        </p:nvSpPr>
        <p:spPr>
          <a:xfrm>
            <a:off x="5676750" y="0"/>
            <a:ext cx="4342818" cy="344487"/>
          </a:xfrm>
          <a:prstGeom prst="rect">
            <a:avLst/>
          </a:prstGeom>
        </p:spPr>
        <p:txBody>
          <a:bodyPr vert="horz" lIns="96634" tIns="48317" rIns="96634" bIns="48317" rtlCol="0"/>
          <a:lstStyle>
            <a:lvl1pPr algn="r">
              <a:defRPr sz="1300"/>
            </a:lvl1pPr>
          </a:lstStyle>
          <a:p>
            <a:fld id="{47F051D6-1178-45DE-994B-3E7A0D252C02}" type="datetimeFigureOut">
              <a:rPr lang="en-GB" smtClean="0"/>
              <a:t>11/11/2020</a:t>
            </a:fld>
            <a:endParaRPr lang="en-GB"/>
          </a:p>
        </p:txBody>
      </p:sp>
      <p:sp>
        <p:nvSpPr>
          <p:cNvPr id="4" name="Footer Placeholder 3"/>
          <p:cNvSpPr>
            <a:spLocks noGrp="1"/>
          </p:cNvSpPr>
          <p:nvPr>
            <p:ph type="ftr" sz="quarter" idx="2"/>
          </p:nvPr>
        </p:nvSpPr>
        <p:spPr>
          <a:xfrm>
            <a:off x="0" y="6544067"/>
            <a:ext cx="4342818" cy="344487"/>
          </a:xfrm>
          <a:prstGeom prst="rect">
            <a:avLst/>
          </a:prstGeom>
        </p:spPr>
        <p:txBody>
          <a:bodyPr vert="horz" lIns="96634" tIns="48317" rIns="96634" bIns="48317" rtlCol="0" anchor="b"/>
          <a:lstStyle>
            <a:lvl1pPr algn="l">
              <a:defRPr sz="1300"/>
            </a:lvl1pPr>
          </a:lstStyle>
          <a:p>
            <a:endParaRPr lang="en-GB"/>
          </a:p>
        </p:txBody>
      </p:sp>
      <p:sp>
        <p:nvSpPr>
          <p:cNvPr id="5" name="Slide Number Placeholder 4"/>
          <p:cNvSpPr>
            <a:spLocks noGrp="1"/>
          </p:cNvSpPr>
          <p:nvPr>
            <p:ph type="sldNum" sz="quarter" idx="3"/>
          </p:nvPr>
        </p:nvSpPr>
        <p:spPr>
          <a:xfrm>
            <a:off x="5676750" y="6544067"/>
            <a:ext cx="4342818" cy="344487"/>
          </a:xfrm>
          <a:prstGeom prst="rect">
            <a:avLst/>
          </a:prstGeom>
        </p:spPr>
        <p:txBody>
          <a:bodyPr vert="horz" lIns="96634" tIns="48317" rIns="96634" bIns="48317" rtlCol="0" anchor="b"/>
          <a:lstStyle>
            <a:lvl1pPr algn="r">
              <a:defRPr sz="1300"/>
            </a:lvl1pPr>
          </a:lstStyle>
          <a:p>
            <a:fld id="{386D5488-B5BA-4D50-BE11-8FE588EBAE47}" type="slidenum">
              <a:rPr lang="en-GB" smtClean="0"/>
              <a:t>‹#›</a:t>
            </a:fld>
            <a:endParaRPr lang="en-GB"/>
          </a:p>
        </p:txBody>
      </p:sp>
    </p:spTree>
    <p:extLst>
      <p:ext uri="{BB962C8B-B14F-4D97-AF65-F5344CB8AC3E}">
        <p14:creationId xmlns:p14="http://schemas.microsoft.com/office/powerpoint/2010/main" val="13411687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66D735-817F-4452-AEBB-DB006487F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604A65B-E911-4D94-8E16-0283DADD5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58C8F3D-9247-4AC1-B76A-6AB14AA60FBD}"/>
              </a:ext>
            </a:extLst>
          </p:cNvPr>
          <p:cNvSpPr>
            <a:spLocks noGrp="1"/>
          </p:cNvSpPr>
          <p:nvPr>
            <p:ph type="dt" sz="half" idx="10"/>
          </p:nvPr>
        </p:nvSpPr>
        <p:spPr/>
        <p:txBody>
          <a:bodyPr/>
          <a:lstStyle/>
          <a:p>
            <a:fld id="{A39640C3-7B60-4567-B1CE-9682C113590A}" type="datetimeFigureOut">
              <a:rPr lang="en-GB" smtClean="0"/>
              <a:t>11/11/2020</a:t>
            </a:fld>
            <a:endParaRPr lang="en-GB"/>
          </a:p>
        </p:txBody>
      </p:sp>
      <p:sp>
        <p:nvSpPr>
          <p:cNvPr id="5" name="Footer Placeholder 4">
            <a:extLst>
              <a:ext uri="{FF2B5EF4-FFF2-40B4-BE49-F238E27FC236}">
                <a16:creationId xmlns:a16="http://schemas.microsoft.com/office/drawing/2014/main" xmlns="" id="{0E566040-08F5-4149-937B-A25ABBE5C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1EFCE59-EF13-4827-9AEC-5B817AC5BCE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73183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AF047-89C3-4090-B490-6CC8CB36BC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E691AA93-47E0-457C-BEB6-8443D812B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B8FA19A-295B-4B15-8600-7D180806B32A}"/>
              </a:ext>
            </a:extLst>
          </p:cNvPr>
          <p:cNvSpPr>
            <a:spLocks noGrp="1"/>
          </p:cNvSpPr>
          <p:nvPr>
            <p:ph type="dt" sz="half" idx="10"/>
          </p:nvPr>
        </p:nvSpPr>
        <p:spPr/>
        <p:txBody>
          <a:bodyPr/>
          <a:lstStyle/>
          <a:p>
            <a:fld id="{A39640C3-7B60-4567-B1CE-9682C113590A}" type="datetimeFigureOut">
              <a:rPr lang="en-GB" smtClean="0"/>
              <a:t>11/11/2020</a:t>
            </a:fld>
            <a:endParaRPr lang="en-GB"/>
          </a:p>
        </p:txBody>
      </p:sp>
      <p:sp>
        <p:nvSpPr>
          <p:cNvPr id="5" name="Footer Placeholder 4">
            <a:extLst>
              <a:ext uri="{FF2B5EF4-FFF2-40B4-BE49-F238E27FC236}">
                <a16:creationId xmlns:a16="http://schemas.microsoft.com/office/drawing/2014/main" xmlns="" id="{B9576396-B57D-4F6B-8D4A-93DC75D56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57E0E21-576D-47E3-9A5A-5EDC5E0B8888}"/>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7458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50C742F-BE08-4BB2-9445-ECD02B07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4334D8D-3AA0-4E70-A688-7156C3ACA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86F1E13-502E-4613-B3C3-0943B6301F42}"/>
              </a:ext>
            </a:extLst>
          </p:cNvPr>
          <p:cNvSpPr>
            <a:spLocks noGrp="1"/>
          </p:cNvSpPr>
          <p:nvPr>
            <p:ph type="dt" sz="half" idx="10"/>
          </p:nvPr>
        </p:nvSpPr>
        <p:spPr/>
        <p:txBody>
          <a:bodyPr/>
          <a:lstStyle/>
          <a:p>
            <a:fld id="{A39640C3-7B60-4567-B1CE-9682C113590A}" type="datetimeFigureOut">
              <a:rPr lang="en-GB" smtClean="0"/>
              <a:t>11/11/2020</a:t>
            </a:fld>
            <a:endParaRPr lang="en-GB"/>
          </a:p>
        </p:txBody>
      </p:sp>
      <p:sp>
        <p:nvSpPr>
          <p:cNvPr id="5" name="Footer Placeholder 4">
            <a:extLst>
              <a:ext uri="{FF2B5EF4-FFF2-40B4-BE49-F238E27FC236}">
                <a16:creationId xmlns:a16="http://schemas.microsoft.com/office/drawing/2014/main" xmlns="" id="{C92F3C07-C81D-433D-9977-CA12B7A8D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6FDE234-4299-48E6-A484-F3D41055E55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01101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FCF82D-4D30-472F-B74A-3509A12B86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75A52E4-C5DA-46EF-A7E6-C801EB8EC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A24883D-D15C-46D6-AACF-CF8D1D714BA8}"/>
              </a:ext>
            </a:extLst>
          </p:cNvPr>
          <p:cNvSpPr>
            <a:spLocks noGrp="1"/>
          </p:cNvSpPr>
          <p:nvPr>
            <p:ph type="dt" sz="half" idx="10"/>
          </p:nvPr>
        </p:nvSpPr>
        <p:spPr/>
        <p:txBody>
          <a:bodyPr/>
          <a:lstStyle/>
          <a:p>
            <a:fld id="{A39640C3-7B60-4567-B1CE-9682C113590A}" type="datetimeFigureOut">
              <a:rPr lang="en-GB" smtClean="0"/>
              <a:t>11/11/2020</a:t>
            </a:fld>
            <a:endParaRPr lang="en-GB"/>
          </a:p>
        </p:txBody>
      </p:sp>
      <p:sp>
        <p:nvSpPr>
          <p:cNvPr id="5" name="Footer Placeholder 4">
            <a:extLst>
              <a:ext uri="{FF2B5EF4-FFF2-40B4-BE49-F238E27FC236}">
                <a16:creationId xmlns:a16="http://schemas.microsoft.com/office/drawing/2014/main" xmlns="" id="{C5BC1D04-4294-4B04-A141-2FA953390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438E0E1-8352-441A-A179-F8A234E061D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2883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96F6E-92D3-4A11-BF6B-ED9760A6C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7A74677-AA4F-4591-9777-ED41F6299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C743621-2459-43BB-A56A-9F3199B380D7}"/>
              </a:ext>
            </a:extLst>
          </p:cNvPr>
          <p:cNvSpPr>
            <a:spLocks noGrp="1"/>
          </p:cNvSpPr>
          <p:nvPr>
            <p:ph type="dt" sz="half" idx="10"/>
          </p:nvPr>
        </p:nvSpPr>
        <p:spPr/>
        <p:txBody>
          <a:bodyPr/>
          <a:lstStyle/>
          <a:p>
            <a:fld id="{A39640C3-7B60-4567-B1CE-9682C113590A}" type="datetimeFigureOut">
              <a:rPr lang="en-GB" smtClean="0"/>
              <a:t>11/11/2020</a:t>
            </a:fld>
            <a:endParaRPr lang="en-GB"/>
          </a:p>
        </p:txBody>
      </p:sp>
      <p:sp>
        <p:nvSpPr>
          <p:cNvPr id="5" name="Footer Placeholder 4">
            <a:extLst>
              <a:ext uri="{FF2B5EF4-FFF2-40B4-BE49-F238E27FC236}">
                <a16:creationId xmlns:a16="http://schemas.microsoft.com/office/drawing/2014/main" xmlns="" id="{033F4558-C356-4AE4-92B6-C580E0BD3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DEB939D-72B1-4E50-AF96-E25625AA5541}"/>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1273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F6D5E-DC71-4E67-86A0-564954D75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6965FEA-F9E8-4431-807A-D95516DFF2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B719D77B-CC65-4AD4-8EC3-9C5D15C0A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BB1707E-F2A5-40A8-8AB6-58863994E837}"/>
              </a:ext>
            </a:extLst>
          </p:cNvPr>
          <p:cNvSpPr>
            <a:spLocks noGrp="1"/>
          </p:cNvSpPr>
          <p:nvPr>
            <p:ph type="dt" sz="half" idx="10"/>
          </p:nvPr>
        </p:nvSpPr>
        <p:spPr/>
        <p:txBody>
          <a:bodyPr/>
          <a:lstStyle/>
          <a:p>
            <a:fld id="{A39640C3-7B60-4567-B1CE-9682C113590A}" type="datetimeFigureOut">
              <a:rPr lang="en-GB" smtClean="0"/>
              <a:t>11/11/2020</a:t>
            </a:fld>
            <a:endParaRPr lang="en-GB"/>
          </a:p>
        </p:txBody>
      </p:sp>
      <p:sp>
        <p:nvSpPr>
          <p:cNvPr id="6" name="Footer Placeholder 5">
            <a:extLst>
              <a:ext uri="{FF2B5EF4-FFF2-40B4-BE49-F238E27FC236}">
                <a16:creationId xmlns:a16="http://schemas.microsoft.com/office/drawing/2014/main" xmlns="" id="{0AB091BE-D033-4A59-819F-505A6F3E9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A0913A2-4A3F-490C-A1D1-2587B4A213C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217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311BE-EBF6-4FF5-B296-F595E36ED8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E9107F4-5049-4EA0-A2C9-CD9F7A50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A7E5F35-2128-4391-B36A-0D4DD592B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0E097AA1-1EE9-424E-B95E-DE6A0EAD0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826B390-0DA7-452F-9A37-C8EA96FEBF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63AB6641-329C-4967-B0BF-6CB1CD5F0B00}"/>
              </a:ext>
            </a:extLst>
          </p:cNvPr>
          <p:cNvSpPr>
            <a:spLocks noGrp="1"/>
          </p:cNvSpPr>
          <p:nvPr>
            <p:ph type="dt" sz="half" idx="10"/>
          </p:nvPr>
        </p:nvSpPr>
        <p:spPr/>
        <p:txBody>
          <a:bodyPr/>
          <a:lstStyle/>
          <a:p>
            <a:fld id="{A39640C3-7B60-4567-B1CE-9682C113590A}" type="datetimeFigureOut">
              <a:rPr lang="en-GB" smtClean="0"/>
              <a:t>11/11/2020</a:t>
            </a:fld>
            <a:endParaRPr lang="en-GB"/>
          </a:p>
        </p:txBody>
      </p:sp>
      <p:sp>
        <p:nvSpPr>
          <p:cNvPr id="8" name="Footer Placeholder 7">
            <a:extLst>
              <a:ext uri="{FF2B5EF4-FFF2-40B4-BE49-F238E27FC236}">
                <a16:creationId xmlns:a16="http://schemas.microsoft.com/office/drawing/2014/main" xmlns="" id="{1BA67327-AEED-4086-AFEC-09203FEE94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596C64D-3636-4DC3-B0E6-525BFBB18AE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8076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0AB8B-3FFD-45D0-848E-31EC1C86AB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447CCED-D8E3-4F7C-B7EE-7E9F0883456C}"/>
              </a:ext>
            </a:extLst>
          </p:cNvPr>
          <p:cNvSpPr>
            <a:spLocks noGrp="1"/>
          </p:cNvSpPr>
          <p:nvPr>
            <p:ph type="dt" sz="half" idx="10"/>
          </p:nvPr>
        </p:nvSpPr>
        <p:spPr/>
        <p:txBody>
          <a:bodyPr/>
          <a:lstStyle/>
          <a:p>
            <a:fld id="{A39640C3-7B60-4567-B1CE-9682C113590A}" type="datetimeFigureOut">
              <a:rPr lang="en-GB" smtClean="0"/>
              <a:t>11/11/2020</a:t>
            </a:fld>
            <a:endParaRPr lang="en-GB"/>
          </a:p>
        </p:txBody>
      </p:sp>
      <p:sp>
        <p:nvSpPr>
          <p:cNvPr id="4" name="Footer Placeholder 3">
            <a:extLst>
              <a:ext uri="{FF2B5EF4-FFF2-40B4-BE49-F238E27FC236}">
                <a16:creationId xmlns:a16="http://schemas.microsoft.com/office/drawing/2014/main" xmlns="" id="{9E4D1438-E0C4-47DC-8684-C7341F59B7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EF3A143A-A762-4294-87FF-C20B4ACF322F}"/>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372528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6FA9669-4D07-4DA8-9EED-E9637DCBD0F8}"/>
              </a:ext>
            </a:extLst>
          </p:cNvPr>
          <p:cNvSpPr>
            <a:spLocks noGrp="1"/>
          </p:cNvSpPr>
          <p:nvPr>
            <p:ph type="dt" sz="half" idx="10"/>
          </p:nvPr>
        </p:nvSpPr>
        <p:spPr/>
        <p:txBody>
          <a:bodyPr/>
          <a:lstStyle/>
          <a:p>
            <a:fld id="{A39640C3-7B60-4567-B1CE-9682C113590A}" type="datetimeFigureOut">
              <a:rPr lang="en-GB" smtClean="0"/>
              <a:t>11/11/2020</a:t>
            </a:fld>
            <a:endParaRPr lang="en-GB"/>
          </a:p>
        </p:txBody>
      </p:sp>
      <p:sp>
        <p:nvSpPr>
          <p:cNvPr id="3" name="Footer Placeholder 2">
            <a:extLst>
              <a:ext uri="{FF2B5EF4-FFF2-40B4-BE49-F238E27FC236}">
                <a16:creationId xmlns:a16="http://schemas.microsoft.com/office/drawing/2014/main" xmlns="" id="{744EA872-2066-4E05-8AFA-30154090D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FA45EF60-D0A3-4256-9911-AC7C449579B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9527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3A53D-3624-4952-8674-2B7C34D13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0E9EB50-473F-4027-A1C4-D2BA382CD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2EF4007-5653-479D-AED4-F2FD8066D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97E3621-A250-4DB0-9E7B-9F3871023D6E}"/>
              </a:ext>
            </a:extLst>
          </p:cNvPr>
          <p:cNvSpPr>
            <a:spLocks noGrp="1"/>
          </p:cNvSpPr>
          <p:nvPr>
            <p:ph type="dt" sz="half" idx="10"/>
          </p:nvPr>
        </p:nvSpPr>
        <p:spPr/>
        <p:txBody>
          <a:bodyPr/>
          <a:lstStyle/>
          <a:p>
            <a:fld id="{A39640C3-7B60-4567-B1CE-9682C113590A}" type="datetimeFigureOut">
              <a:rPr lang="en-GB" smtClean="0"/>
              <a:t>11/11/2020</a:t>
            </a:fld>
            <a:endParaRPr lang="en-GB"/>
          </a:p>
        </p:txBody>
      </p:sp>
      <p:sp>
        <p:nvSpPr>
          <p:cNvPr id="6" name="Footer Placeholder 5">
            <a:extLst>
              <a:ext uri="{FF2B5EF4-FFF2-40B4-BE49-F238E27FC236}">
                <a16:creationId xmlns:a16="http://schemas.microsoft.com/office/drawing/2014/main" xmlns="" id="{CD69993D-42B8-4E53-A17B-1457BB4C59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C3B2CFA-1666-4D2D-B0AE-497F9909411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685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7A6299-5885-48D4-B46F-9EF06F882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7A9CA7C2-DED1-4193-9951-28B0A72A3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D321035-05C5-4929-AD51-4A0437950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C017044-5130-41FE-BAB4-6076D55DA77A}"/>
              </a:ext>
            </a:extLst>
          </p:cNvPr>
          <p:cNvSpPr>
            <a:spLocks noGrp="1"/>
          </p:cNvSpPr>
          <p:nvPr>
            <p:ph type="dt" sz="half" idx="10"/>
          </p:nvPr>
        </p:nvSpPr>
        <p:spPr/>
        <p:txBody>
          <a:bodyPr/>
          <a:lstStyle/>
          <a:p>
            <a:fld id="{A39640C3-7B60-4567-B1CE-9682C113590A}" type="datetimeFigureOut">
              <a:rPr lang="en-GB" smtClean="0"/>
              <a:t>11/11/2020</a:t>
            </a:fld>
            <a:endParaRPr lang="en-GB"/>
          </a:p>
        </p:txBody>
      </p:sp>
      <p:sp>
        <p:nvSpPr>
          <p:cNvPr id="6" name="Footer Placeholder 5">
            <a:extLst>
              <a:ext uri="{FF2B5EF4-FFF2-40B4-BE49-F238E27FC236}">
                <a16:creationId xmlns:a16="http://schemas.microsoft.com/office/drawing/2014/main" xmlns="" id="{24E5C5D4-5FB8-4428-B91F-92B439E6B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442DFD2-C975-43F5-BED8-4152FF03304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95340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74000">
              <a:schemeClr val="bg1">
                <a:lumMod val="95000"/>
              </a:schemeClr>
            </a:gs>
            <a:gs pos="83000">
              <a:schemeClr val="bg1">
                <a:lumMod val="85000"/>
              </a:schemeClr>
            </a:gs>
            <a:gs pos="100000">
              <a:srgbClr val="FFCC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6A5FFED-FD3A-4C59-ABD4-A3231F5B8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846B495-2259-4145-8750-233051ABE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49578F6-7FDE-45DA-844B-A0272C61C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40C3-7B60-4567-B1CE-9682C113590A}" type="datetimeFigureOut">
              <a:rPr lang="en-GB" smtClean="0"/>
              <a:t>11/11/2020</a:t>
            </a:fld>
            <a:endParaRPr lang="en-GB"/>
          </a:p>
        </p:txBody>
      </p:sp>
      <p:sp>
        <p:nvSpPr>
          <p:cNvPr id="5" name="Footer Placeholder 4">
            <a:extLst>
              <a:ext uri="{FF2B5EF4-FFF2-40B4-BE49-F238E27FC236}">
                <a16:creationId xmlns:a16="http://schemas.microsoft.com/office/drawing/2014/main" xmlns="" id="{C7B48E90-9236-48A4-A6A1-BA3F7BD95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A26089AA-1709-42C4-8B17-95F58B3CE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8972-640E-4C13-9585-6F0DC7DA8E6E}" type="slidenum">
              <a:rPr lang="en-GB" smtClean="0"/>
              <a:t>‹#›</a:t>
            </a:fld>
            <a:endParaRPr lang="en-GB"/>
          </a:p>
        </p:txBody>
      </p:sp>
    </p:spTree>
    <p:extLst>
      <p:ext uri="{BB962C8B-B14F-4D97-AF65-F5344CB8AC3E}">
        <p14:creationId xmlns:p14="http://schemas.microsoft.com/office/powerpoint/2010/main" val="119304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F1oNP4vaW_c?feature=oembed"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F3542F-DBB3-4CBE-8D86-BED231691996}"/>
              </a:ext>
            </a:extLst>
          </p:cNvPr>
          <p:cNvSpPr>
            <a:spLocks noGrp="1"/>
          </p:cNvSpPr>
          <p:nvPr>
            <p:ph type="title"/>
          </p:nvPr>
        </p:nvSpPr>
        <p:spPr/>
        <p:txBody>
          <a:bodyPr/>
          <a:lstStyle/>
          <a:p>
            <a:endParaRPr lang="en-GB"/>
          </a:p>
        </p:txBody>
      </p:sp>
      <p:pic>
        <p:nvPicPr>
          <p:cNvPr id="4" name="Online Media 3" title="Everyday God">
            <a:hlinkClick r:id="" action="ppaction://media"/>
            <a:extLst>
              <a:ext uri="{FF2B5EF4-FFF2-40B4-BE49-F238E27FC236}">
                <a16:creationId xmlns:a16="http://schemas.microsoft.com/office/drawing/2014/main" xmlns="" id="{ACB25A12-38EC-46D3-B0C5-AA5084BDC173}"/>
              </a:ext>
            </a:extLst>
          </p:cNvPr>
          <p:cNvPicPr>
            <a:picLocks noGrp="1" noRot="1" noChangeAspect="1"/>
          </p:cNvPicPr>
          <p:nvPr>
            <p:ph idx="1"/>
            <a:videoFile r:link="rId1"/>
          </p:nvPr>
        </p:nvPicPr>
        <p:blipFill>
          <a:blip r:embed="rId3"/>
          <a:stretch>
            <a:fillRect/>
          </a:stretch>
        </p:blipFill>
        <p:spPr>
          <a:xfrm>
            <a:off x="2639819" y="365125"/>
            <a:ext cx="6912362" cy="5180965"/>
          </a:xfrm>
          <a:prstGeom prst="rect">
            <a:avLst/>
          </a:prstGeom>
        </p:spPr>
      </p:pic>
    </p:spTree>
    <p:extLst>
      <p:ext uri="{BB962C8B-B14F-4D97-AF65-F5344CB8AC3E}">
        <p14:creationId xmlns:p14="http://schemas.microsoft.com/office/powerpoint/2010/main" val="986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29509" y="679939"/>
            <a:ext cx="10187354" cy="2308324"/>
          </a:xfrm>
          <a:prstGeom prst="rect">
            <a:avLst/>
          </a:prstGeom>
          <a:noFill/>
        </p:spPr>
        <p:txBody>
          <a:bodyPr wrap="square" rtlCol="0">
            <a:spAutoFit/>
          </a:bodyPr>
          <a:lstStyle/>
          <a:p>
            <a:r>
              <a:rPr lang="en-GB" sz="4800" dirty="0" smtClean="0">
                <a:solidFill>
                  <a:srgbClr val="FF0000"/>
                </a:solidFill>
              </a:rPr>
              <a:t>Let us ask God to help us, through prayer and conversation with </a:t>
            </a:r>
            <a:r>
              <a:rPr lang="en-GB" sz="4800" dirty="0" smtClean="0">
                <a:solidFill>
                  <a:srgbClr val="FF0000"/>
                </a:solidFill>
              </a:rPr>
              <a:t>him to do good and seek justice always.</a:t>
            </a:r>
            <a:endParaRPr lang="en-GB" sz="3600" dirty="0"/>
          </a:p>
        </p:txBody>
      </p:sp>
      <p:pic>
        <p:nvPicPr>
          <p:cNvPr id="2051" name="Picture 3" descr="C:\Users\Administrator\AppData\Local\Microsoft\Windows\Temporary Internet Files\Content.IE5\IB8APBQB\child_praying_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2308" y="3962002"/>
            <a:ext cx="1524000" cy="169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986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016C6A-F5F7-4CE4-A770-2258CC1C001F}"/>
              </a:ext>
            </a:extLst>
          </p:cNvPr>
          <p:cNvSpPr>
            <a:spLocks noGrp="1"/>
          </p:cNvSpPr>
          <p:nvPr>
            <p:ph type="title"/>
          </p:nvPr>
        </p:nvSpPr>
        <p:spPr/>
        <p:txBody>
          <a:bodyPr/>
          <a:lstStyle/>
          <a:p>
            <a:r>
              <a:rPr lang="en-GB" dirty="0">
                <a:latin typeface="Segoe Script" panose="020B0504020000000003" pitchFamily="34" charset="0"/>
              </a:rPr>
              <a:t>Let us join together in reading our prayer</a:t>
            </a:r>
            <a:r>
              <a:rPr lang="en-GB" dirty="0" smtClean="0">
                <a:latin typeface="Segoe Script" panose="020B0504020000000003" pitchFamily="34" charset="0"/>
              </a:rPr>
              <a:t>: (repeat after me).</a:t>
            </a:r>
            <a:endParaRPr lang="en-GB" dirty="0">
              <a:latin typeface="Segoe Script" panose="020B0504020000000003" pitchFamily="34" charset="0"/>
            </a:endParaRPr>
          </a:p>
        </p:txBody>
      </p:sp>
      <p:sp>
        <p:nvSpPr>
          <p:cNvPr id="3" name="Content Placeholder 2">
            <a:extLst>
              <a:ext uri="{FF2B5EF4-FFF2-40B4-BE49-F238E27FC236}">
                <a16:creationId xmlns:a16="http://schemas.microsoft.com/office/drawing/2014/main" xmlns="" id="{D27A4B5C-99C2-4AC4-BE20-6E60F4FD8D5F}"/>
              </a:ext>
            </a:extLst>
          </p:cNvPr>
          <p:cNvSpPr>
            <a:spLocks noGrp="1"/>
          </p:cNvSpPr>
          <p:nvPr>
            <p:ph idx="1"/>
          </p:nvPr>
        </p:nvSpPr>
        <p:spPr/>
        <p:txBody>
          <a:bodyPr>
            <a:normAutofit/>
          </a:bodyPr>
          <a:lstStyle/>
          <a:p>
            <a:pPr marL="0" indent="0">
              <a:buNone/>
            </a:pPr>
            <a:r>
              <a:rPr lang="en-GB" sz="2400" dirty="0"/>
              <a:t>After each line of this prayer, </a:t>
            </a:r>
            <a:r>
              <a:rPr lang="en-GB" sz="2400" dirty="0" smtClean="0"/>
              <a:t>say the response.</a:t>
            </a:r>
          </a:p>
          <a:p>
            <a:pPr marL="0" indent="0">
              <a:buNone/>
            </a:pPr>
            <a:r>
              <a:rPr lang="en-GB" sz="2400" dirty="0" smtClean="0"/>
              <a:t>When </a:t>
            </a:r>
            <a:r>
              <a:rPr lang="en-GB" sz="2400" dirty="0"/>
              <a:t>we face difficult choices about how to act, </a:t>
            </a:r>
            <a:endParaRPr lang="en-GB" sz="2400" dirty="0" smtClean="0"/>
          </a:p>
          <a:p>
            <a:pPr marL="0" indent="0">
              <a:buNone/>
            </a:pPr>
            <a:r>
              <a:rPr lang="en-GB" sz="2400" dirty="0" smtClean="0">
                <a:solidFill>
                  <a:srgbClr val="FF0000"/>
                </a:solidFill>
              </a:rPr>
              <a:t>All</a:t>
            </a:r>
            <a:r>
              <a:rPr lang="en-GB" sz="2400" dirty="0">
                <a:solidFill>
                  <a:srgbClr val="FF0000"/>
                </a:solidFill>
              </a:rPr>
              <a:t>: Help us learn to do good and seek justice. </a:t>
            </a:r>
            <a:endParaRPr lang="en-GB" sz="2400" dirty="0" smtClean="0">
              <a:solidFill>
                <a:srgbClr val="FF0000"/>
              </a:solidFill>
            </a:endParaRPr>
          </a:p>
          <a:p>
            <a:pPr marL="0" indent="0">
              <a:buNone/>
            </a:pPr>
            <a:r>
              <a:rPr lang="en-GB" sz="2400" dirty="0" smtClean="0"/>
              <a:t>When </a:t>
            </a:r>
            <a:r>
              <a:rPr lang="en-GB" sz="2400" dirty="0"/>
              <a:t>we face difficult choices about what to say, </a:t>
            </a:r>
            <a:endParaRPr lang="en-GB" sz="2400" dirty="0" smtClean="0"/>
          </a:p>
          <a:p>
            <a:pPr marL="0" indent="0">
              <a:buNone/>
            </a:pPr>
            <a:r>
              <a:rPr lang="en-GB" sz="2400" dirty="0" smtClean="0">
                <a:solidFill>
                  <a:srgbClr val="FF0000"/>
                </a:solidFill>
              </a:rPr>
              <a:t>All</a:t>
            </a:r>
            <a:r>
              <a:rPr lang="en-GB" sz="2400" dirty="0">
                <a:solidFill>
                  <a:srgbClr val="FF0000"/>
                </a:solidFill>
              </a:rPr>
              <a:t>: Help us learn to do good and seek justice</a:t>
            </a:r>
            <a:r>
              <a:rPr lang="en-GB" sz="2400" dirty="0"/>
              <a:t>. </a:t>
            </a:r>
            <a:endParaRPr lang="en-GB" sz="2400" dirty="0" smtClean="0"/>
          </a:p>
          <a:p>
            <a:pPr marL="0" indent="0">
              <a:buNone/>
            </a:pPr>
            <a:r>
              <a:rPr lang="en-GB" sz="2400" dirty="0" smtClean="0"/>
              <a:t>When </a:t>
            </a:r>
            <a:r>
              <a:rPr lang="en-GB" sz="2400" dirty="0"/>
              <a:t>we face difficult choices about money, </a:t>
            </a:r>
            <a:endParaRPr lang="en-GB" sz="2400" dirty="0" smtClean="0"/>
          </a:p>
          <a:p>
            <a:pPr marL="0" indent="0">
              <a:buNone/>
            </a:pPr>
            <a:r>
              <a:rPr lang="en-GB" sz="2400" dirty="0" smtClean="0">
                <a:solidFill>
                  <a:srgbClr val="FF0000"/>
                </a:solidFill>
              </a:rPr>
              <a:t>All</a:t>
            </a:r>
            <a:r>
              <a:rPr lang="en-GB" sz="2400" dirty="0">
                <a:solidFill>
                  <a:srgbClr val="FF0000"/>
                </a:solidFill>
              </a:rPr>
              <a:t>: Help us learn to do good and seek justice. </a:t>
            </a:r>
            <a:endParaRPr lang="en-GB" sz="2400" dirty="0" smtClean="0">
              <a:solidFill>
                <a:srgbClr val="FF0000"/>
              </a:solidFill>
            </a:endParaRPr>
          </a:p>
          <a:p>
            <a:pPr marL="0" indent="0">
              <a:buNone/>
            </a:pPr>
            <a:r>
              <a:rPr lang="en-GB" sz="2400" dirty="0" smtClean="0"/>
              <a:t>We </a:t>
            </a:r>
            <a:r>
              <a:rPr lang="en-GB" sz="2400" dirty="0"/>
              <a:t>know that by ourselves, we will sometimes struggle to do the right thing, so, May God the Father encourage us, God the Son befriend us, And God the Holy </a:t>
            </a:r>
            <a:r>
              <a:rPr lang="en-GB" sz="2400" dirty="0" smtClean="0"/>
              <a:t>Spirit support us.  Amen.</a:t>
            </a:r>
            <a:endParaRPr lang="en-GB" sz="2400" dirty="0">
              <a:latin typeface="Segoe Script" panose="020B0504020000000003" pitchFamily="34" charset="0"/>
            </a:endParaRPr>
          </a:p>
        </p:txBody>
      </p:sp>
    </p:spTree>
    <p:extLst>
      <p:ext uri="{BB962C8B-B14F-4D97-AF65-F5344CB8AC3E}">
        <p14:creationId xmlns:p14="http://schemas.microsoft.com/office/powerpoint/2010/main" val="2209340141"/>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0755D-27AB-4EC6-8838-F3B0952FF77E}"/>
              </a:ext>
            </a:extLst>
          </p:cNvPr>
          <p:cNvSpPr>
            <a:spLocks noGrp="1"/>
          </p:cNvSpPr>
          <p:nvPr>
            <p:ph type="title"/>
          </p:nvPr>
        </p:nvSpPr>
        <p:spPr>
          <a:xfrm>
            <a:off x="128954" y="679938"/>
            <a:ext cx="11265877" cy="480647"/>
          </a:xfrm>
        </p:spPr>
        <p:txBody>
          <a:bodyPr>
            <a:normAutofit fontScale="90000"/>
          </a:bodyPr>
          <a:lstStyle/>
          <a:p>
            <a:pPr algn="ctr"/>
            <a:r>
              <a:rPr lang="en-GB" b="1" u="sng" dirty="0" smtClean="0"/>
              <a:t/>
            </a:r>
            <a:br>
              <a:rPr lang="en-GB" b="1" u="sng" dirty="0" smtClean="0"/>
            </a:br>
            <a:r>
              <a:rPr lang="en-GB" b="1" u="sng" dirty="0"/>
              <a:t/>
            </a:r>
            <a:br>
              <a:rPr lang="en-GB" b="1" u="sng" dirty="0"/>
            </a:br>
            <a:r>
              <a:rPr lang="en-GB" b="1" u="sng" dirty="0" smtClean="0"/>
              <a:t/>
            </a:r>
            <a:br>
              <a:rPr lang="en-GB" b="1" u="sng" dirty="0" smtClean="0"/>
            </a:br>
            <a:r>
              <a:rPr lang="en-GB" b="1" u="sng" dirty="0"/>
              <a:t/>
            </a:r>
            <a:br>
              <a:rPr lang="en-GB" b="1" u="sng" dirty="0"/>
            </a:br>
            <a:r>
              <a:rPr lang="en-GB" b="1" u="sng" dirty="0" smtClean="0"/>
              <a:t>Watch/Think/Practise/Achieve</a:t>
            </a:r>
            <a:r>
              <a:rPr lang="en-GB" dirty="0" smtClean="0"/>
              <a:t/>
            </a:r>
            <a:br>
              <a:rPr lang="en-GB" dirty="0" smtClean="0"/>
            </a:br>
            <a:r>
              <a:rPr lang="en-GB" sz="3100" dirty="0"/>
              <a:t>https://www.youtube.com/watch?v=PxTvIiokPm4</a:t>
            </a:r>
            <a:r>
              <a:rPr lang="en-GB" sz="4000" dirty="0"/>
              <a:t/>
            </a:r>
            <a:br>
              <a:rPr lang="en-GB" sz="4000" dirty="0"/>
            </a:br>
            <a:r>
              <a:rPr lang="en-GB" sz="4000" dirty="0"/>
              <a:t/>
            </a:r>
            <a:br>
              <a:rPr lang="en-GB" sz="4000" dirty="0"/>
            </a:br>
            <a:endParaRPr lang="en-GB" dirty="0"/>
          </a:p>
        </p:txBody>
      </p:sp>
      <p:sp>
        <p:nvSpPr>
          <p:cNvPr id="5" name="TextBox 4"/>
          <p:cNvSpPr txBox="1"/>
          <p:nvPr/>
        </p:nvSpPr>
        <p:spPr>
          <a:xfrm>
            <a:off x="6131167" y="2911598"/>
            <a:ext cx="4888523" cy="3416320"/>
          </a:xfrm>
          <a:prstGeom prst="rect">
            <a:avLst/>
          </a:prstGeom>
          <a:noFill/>
        </p:spPr>
        <p:txBody>
          <a:bodyPr wrap="square" rtlCol="0">
            <a:spAutoFit/>
          </a:bodyPr>
          <a:lstStyle/>
          <a:p>
            <a:r>
              <a:rPr lang="en-GB" dirty="0" smtClean="0"/>
              <a:t>Learn our justice song and sing as a class to remind you of our value this week.</a:t>
            </a:r>
          </a:p>
          <a:p>
            <a:endParaRPr lang="en-GB" dirty="0"/>
          </a:p>
          <a:p>
            <a:r>
              <a:rPr lang="en-GB" dirty="0" smtClean="0"/>
              <a:t>Act out Barney’s story or similar.</a:t>
            </a:r>
            <a:endParaRPr lang="en-GB" dirty="0" smtClean="0"/>
          </a:p>
          <a:p>
            <a:endParaRPr lang="en-GB" dirty="0"/>
          </a:p>
          <a:p>
            <a:r>
              <a:rPr lang="en-GB" dirty="0" smtClean="0"/>
              <a:t>Write your own  ‘Justice’ Prayer and share with your class during prayer time.</a:t>
            </a:r>
          </a:p>
          <a:p>
            <a:endParaRPr lang="en-GB" dirty="0"/>
          </a:p>
          <a:p>
            <a:r>
              <a:rPr lang="en-GB" dirty="0" smtClean="0"/>
              <a:t>Make some bread/play dough and see if you can </a:t>
            </a:r>
          </a:p>
          <a:p>
            <a:r>
              <a:rPr lang="en-GB" dirty="0" smtClean="0"/>
              <a:t>Divide it equally.</a:t>
            </a:r>
            <a:endParaRPr lang="en-GB" dirty="0" smtClean="0"/>
          </a:p>
          <a:p>
            <a:endParaRPr lang="en-GB" dirty="0"/>
          </a:p>
          <a:p>
            <a:endParaRPr lang="en-GB" dirty="0"/>
          </a:p>
        </p:txBody>
      </p:sp>
      <p:sp>
        <p:nvSpPr>
          <p:cNvPr id="3" name="TextBox 2"/>
          <p:cNvSpPr txBox="1"/>
          <p:nvPr/>
        </p:nvSpPr>
        <p:spPr>
          <a:xfrm>
            <a:off x="517232" y="2157807"/>
            <a:ext cx="10373505" cy="707886"/>
          </a:xfrm>
          <a:prstGeom prst="rect">
            <a:avLst/>
          </a:prstGeom>
          <a:noFill/>
        </p:spPr>
        <p:txBody>
          <a:bodyPr wrap="square" rtlCol="0">
            <a:spAutoFit/>
          </a:bodyPr>
          <a:lstStyle/>
          <a:p>
            <a:pPr algn="ctr"/>
            <a:r>
              <a:rPr lang="en-GB" sz="2000" dirty="0"/>
              <a:t>Remember </a:t>
            </a:r>
            <a:r>
              <a:rPr lang="en-GB" sz="2000" dirty="0" smtClean="0"/>
              <a:t>how Jesus treated everyone fairly no matter their mistakes.</a:t>
            </a:r>
          </a:p>
          <a:p>
            <a:pPr algn="ctr"/>
            <a:r>
              <a:rPr lang="en-GB" sz="2000" dirty="0" smtClean="0"/>
              <a:t>Today he encourages us to make just decisions too.</a:t>
            </a:r>
            <a:endParaRPr lang="en-GB" sz="2000" dirty="0"/>
          </a:p>
        </p:txBody>
      </p:sp>
      <p:pic>
        <p:nvPicPr>
          <p:cNvPr id="2050" name="Picture 2" descr="C:\Users\Administrator\AppData\Local\Microsoft\Windows\Temporary Internet Files\Content.IE5\IB8APBQB\Zaccheu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1813" y="3340090"/>
            <a:ext cx="2364310" cy="297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060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EC22B2-93CA-4723-8A57-B76782237F25}"/>
              </a:ext>
            </a:extLst>
          </p:cNvPr>
          <p:cNvSpPr>
            <a:spLocks noGrp="1"/>
          </p:cNvSpPr>
          <p:nvPr>
            <p:ph type="ctrTitle"/>
          </p:nvPr>
        </p:nvSpPr>
        <p:spPr>
          <a:xfrm>
            <a:off x="1123657" y="1465384"/>
            <a:ext cx="9144000" cy="3005003"/>
          </a:xfrm>
        </p:spPr>
        <p:txBody>
          <a:bodyPr>
            <a:normAutofit fontScale="90000"/>
          </a:bodyPr>
          <a:lstStyle/>
          <a:p>
            <a:r>
              <a:rPr lang="en-GB" sz="7200" dirty="0">
                <a:latin typeface="Segoe Script" panose="020B0504020000000003" pitchFamily="34" charset="0"/>
              </a:rPr>
              <a:t>Collective Worship</a:t>
            </a:r>
            <a:br>
              <a:rPr lang="en-GB" sz="7200" dirty="0">
                <a:latin typeface="Segoe Script" panose="020B0504020000000003" pitchFamily="34" charset="0"/>
              </a:rPr>
            </a:br>
            <a:r>
              <a:rPr lang="en-GB" sz="7200" dirty="0" smtClean="0">
                <a:latin typeface="Segoe Script" panose="020B0504020000000003" pitchFamily="34" charset="0"/>
              </a:rPr>
              <a:t>Justice</a:t>
            </a:r>
            <a:r>
              <a:rPr lang="en-GB" dirty="0"/>
              <a:t/>
            </a:r>
            <a:br>
              <a:rPr lang="en-GB" dirty="0"/>
            </a:br>
            <a:endParaRPr lang="en-GB" dirty="0"/>
          </a:p>
        </p:txBody>
      </p:sp>
      <p:pic>
        <p:nvPicPr>
          <p:cNvPr id="7" name="Welcome">
            <a:hlinkClick r:id="" action="ppaction://media"/>
            <a:extLst>
              <a:ext uri="{FF2B5EF4-FFF2-40B4-BE49-F238E27FC236}">
                <a16:creationId xmlns:a16="http://schemas.microsoft.com/office/drawing/2014/main" xmlns="" id="{5EE65DC4-1797-461F-AC86-DA9E73F754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17380" y="4751741"/>
            <a:ext cx="609600" cy="609600"/>
          </a:xfrm>
          <a:prstGeom prst="rect">
            <a:avLst/>
          </a:prstGeom>
        </p:spPr>
      </p:pic>
    </p:spTree>
    <p:extLst>
      <p:ext uri="{BB962C8B-B14F-4D97-AF65-F5344CB8AC3E}">
        <p14:creationId xmlns:p14="http://schemas.microsoft.com/office/powerpoint/2010/main" val="1217412265"/>
      </p:ext>
    </p:extLst>
  </p:cSld>
  <p:clrMapOvr>
    <a:masterClrMapping/>
  </p:clrMapOvr>
  <mc:AlternateContent xmlns:mc="http://schemas.openxmlformats.org/markup-compatibility/2006" xmlns:p14="http://schemas.microsoft.com/office/powerpoint/2010/main">
    <mc:Choice Requires="p14">
      <p:transition spd="slow" p14:dur="2000" advTm="5228"/>
    </mc:Choice>
    <mc:Fallback xmlns="">
      <p:transition spd="slow" advTm="5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8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830BF-9AD7-4DAF-AA8F-D7F107C80BA6}"/>
              </a:ext>
            </a:extLst>
          </p:cNvPr>
          <p:cNvSpPr>
            <a:spLocks noGrp="1"/>
          </p:cNvSpPr>
          <p:nvPr>
            <p:ph type="title"/>
          </p:nvPr>
        </p:nvSpPr>
        <p:spPr>
          <a:xfrm>
            <a:off x="1400908" y="1470949"/>
            <a:ext cx="10515600" cy="231463"/>
          </a:xfrm>
        </p:spPr>
        <p:txBody>
          <a:bodyPr>
            <a:normAutofit fontScale="90000"/>
          </a:bodyPr>
          <a:lstStyle/>
          <a:p>
            <a:r>
              <a:rPr lang="en-GB" dirty="0"/>
              <a:t/>
            </a:r>
            <a:br>
              <a:rPr lang="en-GB" dirty="0"/>
            </a:br>
            <a:r>
              <a:rPr lang="en-GB" sz="3300" dirty="0">
                <a:latin typeface="Segoe Script" panose="020B0504020000000003" pitchFamily="34" charset="0"/>
              </a:rPr>
              <a:t>Let us join together, making the sign of the cross as a sign that we about to talk to God.</a:t>
            </a:r>
          </a:p>
        </p:txBody>
      </p:sp>
      <p:sp>
        <p:nvSpPr>
          <p:cNvPr id="3" name="Content Placeholder 2">
            <a:extLst>
              <a:ext uri="{FF2B5EF4-FFF2-40B4-BE49-F238E27FC236}">
                <a16:creationId xmlns:a16="http://schemas.microsoft.com/office/drawing/2014/main" xmlns="" id="{8BE11003-1012-4893-979A-048AB86D0FE8}"/>
              </a:ext>
            </a:extLst>
          </p:cNvPr>
          <p:cNvSpPr>
            <a:spLocks noGrp="1"/>
          </p:cNvSpPr>
          <p:nvPr>
            <p:ph idx="1"/>
          </p:nvPr>
        </p:nvSpPr>
        <p:spPr>
          <a:xfrm>
            <a:off x="1424354" y="2660709"/>
            <a:ext cx="10515600" cy="1068046"/>
          </a:xfrm>
        </p:spPr>
        <p:txBody>
          <a:bodyPr/>
          <a:lstStyle/>
          <a:p>
            <a:r>
              <a:rPr lang="en-GB" dirty="0">
                <a:latin typeface="Segoe Script" panose="020B0504020000000003" pitchFamily="34" charset="0"/>
              </a:rPr>
              <a:t>In the name of the Father, and of the Son, and of the Holy Spirit, Amen. </a:t>
            </a:r>
          </a:p>
        </p:txBody>
      </p:sp>
      <p:pic>
        <p:nvPicPr>
          <p:cNvPr id="2052" name="Picture 4" descr="Ask Sister Mary Martha: LIttle Left Handed Devils">
            <a:extLst>
              <a:ext uri="{FF2B5EF4-FFF2-40B4-BE49-F238E27FC236}">
                <a16:creationId xmlns:a16="http://schemas.microsoft.com/office/drawing/2014/main" xmlns="" id="{8E4F03E3-B85D-4438-857F-A5D10EA43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810" y="3402339"/>
            <a:ext cx="2558005" cy="271010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xmlns=""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Segoe Script" panose="020B0504020000000003" pitchFamily="34" charset="0"/>
              </a:rPr>
              <a:t/>
            </a:r>
            <a:br>
              <a:rPr lang="en-GB" sz="4800" b="1" dirty="0">
                <a:latin typeface="Segoe Script" panose="020B0504020000000003" pitchFamily="34" charset="0"/>
              </a:rPr>
            </a:br>
            <a:r>
              <a:rPr lang="en-GB" sz="4800" b="1" dirty="0">
                <a:latin typeface="Segoe Script" panose="020B0504020000000003" pitchFamily="34" charset="0"/>
              </a:rPr>
              <a:t>WE GATHER</a:t>
            </a:r>
          </a:p>
        </p:txBody>
      </p:sp>
    </p:spTree>
    <p:extLst>
      <p:ext uri="{BB962C8B-B14F-4D97-AF65-F5344CB8AC3E}">
        <p14:creationId xmlns:p14="http://schemas.microsoft.com/office/powerpoint/2010/main" val="4023797014"/>
      </p:ext>
    </p:extLst>
  </p:cSld>
  <p:clrMapOvr>
    <a:masterClrMapping/>
  </p:clrMapOvr>
  <mc:AlternateContent xmlns:mc="http://schemas.openxmlformats.org/markup-compatibility/2006" xmlns:p14="http://schemas.microsoft.com/office/powerpoint/2010/main">
    <mc:Choice Requires="p14">
      <p:transition spd="slow" p14:dur="14000" advClick="0" advTm="18000"/>
    </mc:Choice>
    <mc:Fallback xmlns="">
      <p:transition spd="slow" advClick="0" advTm="18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74B15A-31A0-4F94-96AD-706B4D467EB2}"/>
              </a:ext>
            </a:extLst>
          </p:cNvPr>
          <p:cNvSpPr>
            <a:spLocks noGrp="1"/>
          </p:cNvSpPr>
          <p:nvPr>
            <p:ph type="title"/>
          </p:nvPr>
        </p:nvSpPr>
        <p:spPr>
          <a:xfrm>
            <a:off x="1723293" y="832338"/>
            <a:ext cx="8229599" cy="1348154"/>
          </a:xfrm>
        </p:spPr>
        <p:txBody>
          <a:bodyPr>
            <a:normAutofit fontScale="90000"/>
          </a:bodyPr>
          <a:lstStyle/>
          <a:p>
            <a:pPr algn="ctr"/>
            <a:r>
              <a:rPr lang="en-GB" sz="6000" b="1" dirty="0" smtClean="0">
                <a:latin typeface="Segoe Script" panose="020B0504020000000003" pitchFamily="34" charset="0"/>
              </a:rPr>
              <a:t/>
            </a:r>
            <a:br>
              <a:rPr lang="en-GB" sz="6000" b="1" dirty="0" smtClean="0">
                <a:latin typeface="Segoe Script" panose="020B0504020000000003" pitchFamily="34" charset="0"/>
              </a:rPr>
            </a:br>
            <a:r>
              <a:rPr lang="en-GB" sz="6000" b="1" dirty="0" smtClean="0">
                <a:latin typeface="Segoe Script" panose="020B0504020000000003" pitchFamily="34" charset="0"/>
              </a:rPr>
              <a:t/>
            </a:r>
            <a:br>
              <a:rPr lang="en-GB" sz="6000" b="1" dirty="0" smtClean="0">
                <a:latin typeface="Segoe Script" panose="020B0504020000000003" pitchFamily="34" charset="0"/>
              </a:rPr>
            </a:br>
            <a:r>
              <a:rPr lang="en-GB" sz="6000" b="1" dirty="0" smtClean="0">
                <a:latin typeface="Segoe Script" panose="020B0504020000000003" pitchFamily="34" charset="0"/>
              </a:rPr>
              <a:t>What is </a:t>
            </a:r>
            <a:r>
              <a:rPr lang="en-GB" sz="6000" b="1" dirty="0" smtClean="0">
                <a:latin typeface="Segoe Script" panose="020B0504020000000003" pitchFamily="34" charset="0"/>
              </a:rPr>
              <a:t>Justice</a:t>
            </a:r>
            <a:r>
              <a:rPr lang="en-GB" sz="6000" b="1" dirty="0" smtClean="0">
                <a:latin typeface="Segoe Script" panose="020B0504020000000003" pitchFamily="34" charset="0"/>
              </a:rPr>
              <a:t>? </a:t>
            </a:r>
            <a:r>
              <a:rPr lang="en-GB" sz="6000" b="1" dirty="0" smtClean="0">
                <a:latin typeface="Segoe Script" panose="020B0504020000000003" pitchFamily="34" charset="0"/>
              </a:rPr>
              <a:t/>
            </a:r>
            <a:br>
              <a:rPr lang="en-GB" sz="6000" b="1" dirty="0" smtClean="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endParaRPr lang="en-GB" sz="3600" b="1" dirty="0">
              <a:solidFill>
                <a:schemeClr val="accent1"/>
              </a:solidFill>
              <a:latin typeface="+mn-lt"/>
            </a:endParaRPr>
          </a:p>
        </p:txBody>
      </p:sp>
      <p:sp>
        <p:nvSpPr>
          <p:cNvPr id="3" name="TextBox 2"/>
          <p:cNvSpPr txBox="1"/>
          <p:nvPr/>
        </p:nvSpPr>
        <p:spPr>
          <a:xfrm>
            <a:off x="8042032" y="2904390"/>
            <a:ext cx="2835519" cy="1569660"/>
          </a:xfrm>
          <a:prstGeom prst="rect">
            <a:avLst/>
          </a:prstGeom>
          <a:noFill/>
        </p:spPr>
        <p:txBody>
          <a:bodyPr wrap="square" rtlCol="0">
            <a:spAutoFit/>
          </a:bodyPr>
          <a:lstStyle/>
          <a:p>
            <a:pPr algn="ctr"/>
            <a:r>
              <a:rPr lang="en-GB" sz="3200" b="1" dirty="0" smtClean="0"/>
              <a:t>Morally the right thing to do.</a:t>
            </a:r>
            <a:endParaRPr lang="en-GB" sz="3200" b="1" dirty="0"/>
          </a:p>
        </p:txBody>
      </p:sp>
      <p:sp>
        <p:nvSpPr>
          <p:cNvPr id="4" name="Rectangle 3"/>
          <p:cNvSpPr/>
          <p:nvPr/>
        </p:nvSpPr>
        <p:spPr>
          <a:xfrm>
            <a:off x="458473" y="4697996"/>
            <a:ext cx="4611583" cy="584775"/>
          </a:xfrm>
          <a:prstGeom prst="rect">
            <a:avLst/>
          </a:prstGeom>
        </p:spPr>
        <p:txBody>
          <a:bodyPr wrap="none">
            <a:spAutoFit/>
          </a:bodyPr>
          <a:lstStyle/>
          <a:p>
            <a:pPr algn="ctr"/>
            <a:r>
              <a:rPr lang="en-GB" sz="3200" b="1" dirty="0" smtClean="0"/>
              <a:t>Receive what you deserve</a:t>
            </a:r>
            <a:endParaRPr lang="en-GB" sz="3200" b="1" dirty="0"/>
          </a:p>
        </p:txBody>
      </p:sp>
      <p:sp>
        <p:nvSpPr>
          <p:cNvPr id="5" name="Rectangle 4"/>
          <p:cNvSpPr/>
          <p:nvPr/>
        </p:nvSpPr>
        <p:spPr>
          <a:xfrm>
            <a:off x="23446" y="2341429"/>
            <a:ext cx="3622431" cy="584775"/>
          </a:xfrm>
          <a:prstGeom prst="rect">
            <a:avLst/>
          </a:prstGeom>
        </p:spPr>
        <p:txBody>
          <a:bodyPr wrap="square">
            <a:spAutoFit/>
          </a:bodyPr>
          <a:lstStyle/>
          <a:p>
            <a:pPr algn="ctr"/>
            <a:r>
              <a:rPr lang="en-GB" sz="3200" b="1" dirty="0" smtClean="0"/>
              <a:t>Getting a fair deal</a:t>
            </a:r>
            <a:endParaRPr lang="en-GB" sz="3200" b="1" dirty="0"/>
          </a:p>
        </p:txBody>
      </p:sp>
      <p:sp>
        <p:nvSpPr>
          <p:cNvPr id="6" name="Rectangle 5"/>
          <p:cNvSpPr/>
          <p:nvPr/>
        </p:nvSpPr>
        <p:spPr>
          <a:xfrm>
            <a:off x="6452258" y="4865022"/>
            <a:ext cx="1564852" cy="584775"/>
          </a:xfrm>
          <a:prstGeom prst="rect">
            <a:avLst/>
          </a:prstGeom>
        </p:spPr>
        <p:txBody>
          <a:bodyPr wrap="none">
            <a:spAutoFit/>
          </a:bodyPr>
          <a:lstStyle/>
          <a:p>
            <a:r>
              <a:rPr lang="en-GB" sz="3200" b="1" dirty="0" smtClean="0"/>
              <a:t>Fairness</a:t>
            </a:r>
            <a:endParaRPr lang="en-GB" sz="3200" b="1" dirty="0"/>
          </a:p>
        </p:txBody>
      </p:sp>
      <p:pic>
        <p:nvPicPr>
          <p:cNvPr id="1026" name="Picture 2" descr="C:\Users\Administrator\AppData\Local\Microsoft\Windows\Temporary Internet Files\Content.IE5\7B0Q8BE5\clipart_cartoon_of_jud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2381250"/>
            <a:ext cx="2857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26797"/>
      </p:ext>
    </p:extLst>
  </p:cSld>
  <p:clrMapOvr>
    <a:masterClrMapping/>
  </p:clrMapOvr>
  <mc:AlternateContent xmlns:mc="http://schemas.openxmlformats.org/markup-compatibility/2006" xmlns:p14="http://schemas.microsoft.com/office/powerpoint/2010/main">
    <mc:Choice Requires="p14">
      <p:transition spd="slow" p14:dur="2000" advClick="0" advTm="102062"/>
    </mc:Choice>
    <mc:Fallback xmlns="">
      <p:transition spd="slow" advClick="0" advTm="10206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10A59-5436-4760-9ABD-895A46904D34}"/>
              </a:ext>
            </a:extLst>
          </p:cNvPr>
          <p:cNvSpPr>
            <a:spLocks noGrp="1"/>
          </p:cNvSpPr>
          <p:nvPr>
            <p:ph type="title"/>
          </p:nvPr>
        </p:nvSpPr>
        <p:spPr/>
        <p:txBody>
          <a:bodyPr>
            <a:normAutofit/>
          </a:bodyPr>
          <a:lstStyle/>
          <a:p>
            <a:r>
              <a:rPr lang="en-GB" sz="4000" b="1" dirty="0" smtClean="0"/>
              <a:t>Are you good at accepting Justice even if it means you might be wrong</a:t>
            </a:r>
            <a:r>
              <a:rPr lang="en-GB" sz="4000" b="1" dirty="0" smtClean="0"/>
              <a:t>? </a:t>
            </a:r>
            <a:endParaRPr lang="en-GB" sz="4000" b="1" dirty="0"/>
          </a:p>
        </p:txBody>
      </p:sp>
      <p:pic>
        <p:nvPicPr>
          <p:cNvPr id="5" name="Bird explanation">
            <a:hlinkClick r:id="" action="ppaction://media"/>
            <a:extLst>
              <a:ext uri="{FF2B5EF4-FFF2-40B4-BE49-F238E27FC236}">
                <a16:creationId xmlns:a16="http://schemas.microsoft.com/office/drawing/2014/main" xmlns="" id="{2D07987D-5F02-4AA9-AC41-9AA4E1865C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34450" y="5375910"/>
            <a:ext cx="609600" cy="609600"/>
          </a:xfrm>
          <a:prstGeom prst="rect">
            <a:avLst/>
          </a:prstGeom>
        </p:spPr>
      </p:pic>
      <p:sp>
        <p:nvSpPr>
          <p:cNvPr id="3" name="AutoShape 2" descr="2019 New Love Heart 5D DIY Embroidery Cross Stitch Diamond Painting –  VictoriasMoon.co.u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2019 New Love Heart 5D DIY Embroidery Cross Stitch Diamond Painting –  VictoriasMoon.co.u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Why I'm negative on 'net positive' | Greenbi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Why I'm negative on 'net positive' | Greenbi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Why I'm negative on 'net positive' | Greenbi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6" descr="Focus on the No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917575" y="1562748"/>
            <a:ext cx="9686434" cy="3539430"/>
          </a:xfrm>
          <a:prstGeom prst="rect">
            <a:avLst/>
          </a:prstGeom>
          <a:noFill/>
        </p:spPr>
        <p:txBody>
          <a:bodyPr wrap="none" rtlCol="0">
            <a:spAutoFit/>
          </a:bodyPr>
          <a:lstStyle/>
          <a:p>
            <a:endParaRPr lang="en-GB" sz="2800" dirty="0"/>
          </a:p>
          <a:p>
            <a:r>
              <a:rPr lang="en-GB" sz="2800" dirty="0" smtClean="0"/>
              <a:t>I am going to read a little story and let you think whether Barney</a:t>
            </a:r>
          </a:p>
          <a:p>
            <a:r>
              <a:rPr lang="en-GB" sz="2800" dirty="0"/>
              <a:t>d</a:t>
            </a:r>
            <a:r>
              <a:rPr lang="en-GB" sz="2800" dirty="0" smtClean="0"/>
              <a:t>id the right thing.</a:t>
            </a:r>
            <a:endParaRPr lang="en-GB" sz="2800" dirty="0" smtClean="0"/>
          </a:p>
          <a:p>
            <a:endParaRPr lang="en-GB" sz="2800" dirty="0"/>
          </a:p>
          <a:p>
            <a:r>
              <a:rPr lang="en-GB" sz="2800" b="1" u="sng" dirty="0" smtClean="0"/>
              <a:t>Reflection</a:t>
            </a:r>
          </a:p>
          <a:p>
            <a:r>
              <a:rPr lang="en-GB" sz="2800" dirty="0" smtClean="0"/>
              <a:t>Sometimes an action may not be illegal but it might not be fair.</a:t>
            </a:r>
          </a:p>
          <a:p>
            <a:r>
              <a:rPr lang="en-GB" sz="2800" dirty="0" smtClean="0"/>
              <a:t>Barney thinks he is offering Bob a good deal.  What do you think?</a:t>
            </a:r>
            <a:endParaRPr lang="en-GB" sz="2800" dirty="0" smtClean="0"/>
          </a:p>
          <a:p>
            <a:endParaRPr lang="en-GB" sz="2800" dirty="0"/>
          </a:p>
        </p:txBody>
      </p:sp>
    </p:spTree>
    <p:extLst>
      <p:ext uri="{BB962C8B-B14F-4D97-AF65-F5344CB8AC3E}">
        <p14:creationId xmlns:p14="http://schemas.microsoft.com/office/powerpoint/2010/main" val="4221887613"/>
      </p:ext>
    </p:extLst>
  </p:cSld>
  <p:clrMapOvr>
    <a:masterClrMapping/>
  </p:clrMapOvr>
  <mc:AlternateContent xmlns:mc="http://schemas.openxmlformats.org/markup-compatibility/2006" xmlns:p14="http://schemas.microsoft.com/office/powerpoint/2010/main">
    <mc:Choice Requires="p14">
      <p:transition spd="slow" p14:dur="2000" advClick="0" advTm="47000"/>
    </mc:Choice>
    <mc:Fallback xmlns="">
      <p:transition spd="slow" advClick="0" advTm="4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500"/>
                                  </p:stCondLst>
                                  <p:childTnLst>
                                    <p:cmd type="call" cmd="playFrom(0.0)">
                                      <p:cBhvr>
                                        <p:cTn id="6" dur="4480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74B15A-31A0-4F94-96AD-706B4D467EB2}"/>
              </a:ext>
            </a:extLst>
          </p:cNvPr>
          <p:cNvSpPr>
            <a:spLocks noGrp="1"/>
          </p:cNvSpPr>
          <p:nvPr>
            <p:ph type="title"/>
          </p:nvPr>
        </p:nvSpPr>
        <p:spPr>
          <a:xfrm>
            <a:off x="838200" y="514453"/>
            <a:ext cx="10515600" cy="1325563"/>
          </a:xfrm>
        </p:spPr>
        <p:txBody>
          <a:bodyPr>
            <a:normAutofit fontScale="90000"/>
          </a:bodyPr>
          <a:lstStyle/>
          <a:p>
            <a:pPr algn="ctr"/>
            <a:r>
              <a:rPr lang="en-GB" sz="6000" b="1" dirty="0">
                <a:latin typeface="Segoe Script" panose="020B0504020000000003" pitchFamily="34" charset="0"/>
              </a:rPr>
              <a:t>WE RESPOND</a:t>
            </a:r>
            <a:r>
              <a:rPr lang="en-GB" sz="6000" dirty="0">
                <a:latin typeface="Segoe Script" panose="020B0504020000000003" pitchFamily="34" charset="0"/>
              </a:rPr>
              <a:t/>
            </a:r>
            <a:br>
              <a:rPr lang="en-GB" sz="6000" dirty="0">
                <a:latin typeface="Segoe Script" panose="020B0504020000000003" pitchFamily="34" charset="0"/>
              </a:rPr>
            </a:br>
            <a:endParaRPr lang="en-GB" sz="6000" dirty="0">
              <a:latin typeface="Segoe Script" panose="020B0504020000000003" pitchFamily="34" charset="0"/>
            </a:endParaRPr>
          </a:p>
        </p:txBody>
      </p:sp>
      <p:sp>
        <p:nvSpPr>
          <p:cNvPr id="3" name="Title 1">
            <a:extLst>
              <a:ext uri="{FF2B5EF4-FFF2-40B4-BE49-F238E27FC236}">
                <a16:creationId xmlns:a16="http://schemas.microsoft.com/office/drawing/2014/main" xmlns="" id="{BFAEFE8E-291D-49B6-B15F-54E27BF73C29}"/>
              </a:ext>
            </a:extLst>
          </p:cNvPr>
          <p:cNvSpPr txBox="1">
            <a:spLocks/>
          </p:cNvSpPr>
          <p:nvPr/>
        </p:nvSpPr>
        <p:spPr>
          <a:xfrm>
            <a:off x="762000" y="1622366"/>
            <a:ext cx="10527322" cy="3871654"/>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a:solidFill>
                  <a:schemeClr val="accent1">
                    <a:lumMod val="75000"/>
                  </a:schemeClr>
                </a:solidFill>
                <a:latin typeface="Segoe Script" panose="020B0504020000000003" pitchFamily="34" charset="0"/>
              </a:rPr>
              <a:t>C</a:t>
            </a:r>
            <a:r>
              <a:rPr lang="en-GB" sz="6000" b="1" dirty="0" smtClean="0">
                <a:solidFill>
                  <a:schemeClr val="accent1">
                    <a:lumMod val="75000"/>
                  </a:schemeClr>
                </a:solidFill>
                <a:latin typeface="Segoe Script" panose="020B0504020000000003" pitchFamily="34" charset="0"/>
              </a:rPr>
              <a:t>lose </a:t>
            </a:r>
            <a:r>
              <a:rPr lang="en-GB" sz="6000" b="1" dirty="0">
                <a:solidFill>
                  <a:schemeClr val="accent1">
                    <a:lumMod val="75000"/>
                  </a:schemeClr>
                </a:solidFill>
                <a:latin typeface="Segoe Script" panose="020B0504020000000003" pitchFamily="34" charset="0"/>
              </a:rPr>
              <a:t>your eyes or focus on the candle.  Make sure that you are comfortable</a:t>
            </a:r>
            <a:r>
              <a:rPr lang="en-GB" sz="6000" b="1" dirty="0" smtClean="0">
                <a:solidFill>
                  <a:schemeClr val="accent1">
                    <a:lumMod val="75000"/>
                  </a:schemeClr>
                </a:solidFill>
                <a:latin typeface="Segoe Script" panose="020B0504020000000003" pitchFamily="34" charset="0"/>
              </a:rPr>
              <a:t>. </a:t>
            </a:r>
          </a:p>
          <a:p>
            <a:endParaRPr lang="en-GB" sz="6000" b="1" dirty="0">
              <a:solidFill>
                <a:schemeClr val="accent1">
                  <a:lumMod val="75000"/>
                </a:schemeClr>
              </a:solidFill>
              <a:latin typeface="Segoe Script" panose="020B0504020000000003" pitchFamily="34" charset="0"/>
            </a:endParaRPr>
          </a:p>
          <a:p>
            <a:r>
              <a:rPr lang="en-GB" sz="6000" b="1" dirty="0" smtClean="0">
                <a:solidFill>
                  <a:schemeClr val="accent1">
                    <a:lumMod val="75000"/>
                  </a:schemeClr>
                </a:solidFill>
                <a:latin typeface="Segoe Script" panose="020B0504020000000003" pitchFamily="34" charset="0"/>
              </a:rPr>
              <a:t>Think about how you are gong to </a:t>
            </a:r>
            <a:r>
              <a:rPr lang="en-GB" sz="6000" b="1" dirty="0" smtClean="0">
                <a:solidFill>
                  <a:schemeClr val="accent1">
                    <a:lumMod val="75000"/>
                  </a:schemeClr>
                </a:solidFill>
                <a:latin typeface="Segoe Script" panose="020B0504020000000003" pitchFamily="34" charset="0"/>
              </a:rPr>
              <a:t>act our </a:t>
            </a:r>
            <a:r>
              <a:rPr lang="en-GB" sz="6000" b="1" dirty="0" err="1" smtClean="0">
                <a:solidFill>
                  <a:schemeClr val="accent1">
                    <a:lumMod val="75000"/>
                  </a:schemeClr>
                </a:solidFill>
                <a:latin typeface="Segoe Script" panose="020B0504020000000003" pitchFamily="34" charset="0"/>
              </a:rPr>
              <a:t>our</a:t>
            </a:r>
            <a:r>
              <a:rPr lang="en-GB" sz="6000" b="1" dirty="0" smtClean="0">
                <a:solidFill>
                  <a:schemeClr val="accent1">
                    <a:lumMod val="75000"/>
                  </a:schemeClr>
                </a:solidFill>
                <a:latin typeface="Segoe Script" panose="020B0504020000000003" pitchFamily="34" charset="0"/>
              </a:rPr>
              <a:t> value this week of justice.</a:t>
            </a:r>
            <a:endParaRPr lang="en-GB" sz="6000" b="1" dirty="0" smtClean="0">
              <a:solidFill>
                <a:schemeClr val="accent1">
                  <a:lumMod val="75000"/>
                </a:schemeClr>
              </a:solidFill>
              <a:latin typeface="Segoe Script" panose="020B0504020000000003" pitchFamily="34" charset="0"/>
            </a:endParaRPr>
          </a:p>
          <a:p>
            <a:endParaRPr lang="en-GB" sz="6000" b="1" dirty="0">
              <a:solidFill>
                <a:schemeClr val="accent1">
                  <a:lumMod val="75000"/>
                </a:schemeClr>
              </a:solidFill>
              <a:latin typeface="Segoe Script" panose="020B0504020000000003" pitchFamily="34" charset="0"/>
            </a:endParaRPr>
          </a:p>
          <a:p>
            <a:r>
              <a:rPr lang="en-GB" sz="6000" b="1" dirty="0" smtClean="0">
                <a:solidFill>
                  <a:schemeClr val="accent1">
                    <a:lumMod val="75000"/>
                  </a:schemeClr>
                </a:solidFill>
                <a:latin typeface="Segoe Script" panose="020B0504020000000003" pitchFamily="34" charset="0"/>
              </a:rPr>
              <a:t>Let us ask God to guide us in </a:t>
            </a:r>
            <a:r>
              <a:rPr lang="en-GB" sz="6000" b="1" dirty="0" smtClean="0">
                <a:solidFill>
                  <a:schemeClr val="accent1">
                    <a:lumMod val="75000"/>
                  </a:schemeClr>
                </a:solidFill>
                <a:latin typeface="Segoe Script" panose="020B0504020000000003" pitchFamily="34" charset="0"/>
              </a:rPr>
              <a:t>allowing us to make the right choices, the fairest choices and ones that are morally right.</a:t>
            </a:r>
            <a:endParaRPr lang="en-GB" sz="6000" b="1" dirty="0">
              <a:solidFill>
                <a:schemeClr val="accent1">
                  <a:lumMod val="75000"/>
                </a:schemeClr>
              </a:solidFill>
              <a:latin typeface="Segoe Script" panose="020B0504020000000003" pitchFamily="34" charset="0"/>
            </a:endParaRPr>
          </a:p>
          <a:p>
            <a:r>
              <a:rPr lang="en-GB" sz="6000" dirty="0">
                <a:latin typeface="Segoe Script" panose="020B0504020000000003" pitchFamily="34" charset="0"/>
              </a:rPr>
              <a:t/>
            </a:r>
            <a:br>
              <a:rPr lang="en-GB" sz="6000" dirty="0">
                <a:latin typeface="Segoe Script" panose="020B0504020000000003" pitchFamily="34" charset="0"/>
              </a:rPr>
            </a:br>
            <a:endParaRPr lang="en-GB" sz="6000" dirty="0">
              <a:latin typeface="Segoe Script" panose="020B0504020000000003" pitchFamily="34" charset="0"/>
            </a:endParaRPr>
          </a:p>
        </p:txBody>
      </p:sp>
      <p:pic>
        <p:nvPicPr>
          <p:cNvPr id="6" name="St Catherine of Siena Catholic Primary School 4">
            <a:hlinkClick r:id="" action="ppaction://media"/>
            <a:extLst>
              <a:ext uri="{FF2B5EF4-FFF2-40B4-BE49-F238E27FC236}">
                <a16:creationId xmlns:a16="http://schemas.microsoft.com/office/drawing/2014/main" xmlns="" id="{9BEB40DB-57F8-48E8-9D81-F3AC683BDF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65920" y="4884420"/>
            <a:ext cx="609600" cy="609600"/>
          </a:xfrm>
          <a:prstGeom prst="rect">
            <a:avLst/>
          </a:prstGeom>
        </p:spPr>
      </p:pic>
    </p:spTree>
    <p:extLst>
      <p:ext uri="{BB962C8B-B14F-4D97-AF65-F5344CB8AC3E}">
        <p14:creationId xmlns:p14="http://schemas.microsoft.com/office/powerpoint/2010/main" val="14266804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500"/>
                                  </p:stCondLst>
                                  <p:childTnLst>
                                    <p:cmd type="call" cmd="playFrom(0.0)">
                                      <p:cBhvr>
                                        <p:cTn id="6" dur="9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74B15A-31A0-4F94-96AD-706B4D467EB2}"/>
              </a:ext>
            </a:extLst>
          </p:cNvPr>
          <p:cNvSpPr>
            <a:spLocks noGrp="1"/>
          </p:cNvSpPr>
          <p:nvPr>
            <p:ph type="title"/>
          </p:nvPr>
        </p:nvSpPr>
        <p:spPr>
          <a:xfrm>
            <a:off x="199291" y="363416"/>
            <a:ext cx="10475905" cy="5908430"/>
          </a:xfrm>
        </p:spPr>
        <p:txBody>
          <a:bodyPr>
            <a:normAutofit/>
          </a:bodyPr>
          <a:lstStyle/>
          <a:p>
            <a:pPr algn="ctr"/>
            <a:r>
              <a:rPr lang="en-GB" sz="6000" b="1" dirty="0">
                <a:latin typeface="Segoe Script" panose="020B0504020000000003" pitchFamily="34" charset="0"/>
              </a:rPr>
              <a:t>WE LISTEN TO THE WORD OF </a:t>
            </a:r>
            <a:r>
              <a:rPr lang="en-GB" sz="6000" b="1" dirty="0" smtClean="0">
                <a:latin typeface="Segoe Script" panose="020B0504020000000003" pitchFamily="34" charset="0"/>
              </a:rPr>
              <a:t>GOD</a:t>
            </a:r>
            <a:br>
              <a:rPr lang="en-GB" sz="6000" b="1" dirty="0" smtClean="0">
                <a:latin typeface="Segoe Script" panose="020B0504020000000003" pitchFamily="34" charset="0"/>
              </a:rPr>
            </a:br>
            <a:r>
              <a:rPr lang="en-GB" sz="2400" b="1" dirty="0" smtClean="0"/>
              <a:t>Luke </a:t>
            </a:r>
            <a:r>
              <a:rPr lang="en-GB" sz="2400" b="1" dirty="0"/>
              <a:t>19: 1-10</a:t>
            </a:r>
            <a:r>
              <a:rPr lang="en-GB" sz="2400" dirty="0">
                <a:latin typeface="Segoe Script" panose="020B0504020000000003" pitchFamily="34" charset="0"/>
              </a:rPr>
              <a:t/>
            </a:r>
            <a:br>
              <a:rPr lang="en-GB" sz="2400" dirty="0">
                <a:latin typeface="Segoe Script" panose="020B0504020000000003" pitchFamily="34" charset="0"/>
              </a:rPr>
            </a:br>
            <a:r>
              <a:rPr lang="en-GB" sz="3600" dirty="0" smtClean="0"/>
              <a:t>For when they have finished talking </a:t>
            </a:r>
            <a:r>
              <a:rPr lang="en-GB" sz="3600" dirty="0" err="1" smtClean="0"/>
              <a:t>Zaccheaus</a:t>
            </a:r>
            <a:r>
              <a:rPr lang="en-GB" sz="3600" dirty="0" smtClean="0"/>
              <a:t> had a change of heart.</a:t>
            </a:r>
            <a:br>
              <a:rPr lang="en-GB" sz="3600" dirty="0" smtClean="0"/>
            </a:br>
            <a:r>
              <a:rPr lang="en-GB" sz="3600" dirty="0" smtClean="0"/>
              <a:t>“I am giving half of all my money to the poor and if I have cheated anyone, I will repay what I have stolen, four times over.”</a:t>
            </a:r>
            <a:endParaRPr lang="en-GB" sz="2800" b="1" dirty="0">
              <a:latin typeface="Segoe Script" panose="020B0504020000000003" pitchFamily="34" charset="0"/>
            </a:endParaRPr>
          </a:p>
        </p:txBody>
      </p:sp>
    </p:spTree>
    <p:extLst>
      <p:ext uri="{BB962C8B-B14F-4D97-AF65-F5344CB8AC3E}">
        <p14:creationId xmlns:p14="http://schemas.microsoft.com/office/powerpoint/2010/main" val="2260975496"/>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E9BF4-1B5D-4204-9816-9B811F6EC9B9}"/>
              </a:ext>
            </a:extLst>
          </p:cNvPr>
          <p:cNvSpPr>
            <a:spLocks noGrp="1"/>
          </p:cNvSpPr>
          <p:nvPr>
            <p:ph type="title"/>
          </p:nvPr>
        </p:nvSpPr>
        <p:spPr>
          <a:xfrm>
            <a:off x="1324710" y="633046"/>
            <a:ext cx="10058399" cy="5793837"/>
          </a:xfrm>
        </p:spPr>
        <p:txBody>
          <a:bodyPr>
            <a:noAutofit/>
          </a:bodyPr>
          <a:lstStyle/>
          <a:p>
            <a:r>
              <a:rPr lang="en-GB" sz="2800" dirty="0">
                <a:latin typeface="Segoe Script" panose="020B0504020000000003" pitchFamily="34" charset="0"/>
              </a:rPr>
              <a:t>As we close our Collective Worship, think about how you </a:t>
            </a:r>
            <a:r>
              <a:rPr lang="en-GB" sz="2800" dirty="0" smtClean="0">
                <a:latin typeface="Segoe Script" panose="020B0504020000000003" pitchFamily="34" charset="0"/>
              </a:rPr>
              <a:t>treat others around you.</a:t>
            </a:r>
            <a:r>
              <a:rPr lang="en-GB" sz="2800" dirty="0" smtClean="0">
                <a:latin typeface="Segoe Script" panose="020B0504020000000003" pitchFamily="34" charset="0"/>
              </a:rPr>
              <a:t/>
            </a:r>
            <a:br>
              <a:rPr lang="en-GB" sz="2800" dirty="0" smtClean="0">
                <a:latin typeface="Segoe Script" panose="020B0504020000000003" pitchFamily="34" charset="0"/>
              </a:rPr>
            </a:br>
            <a:r>
              <a:rPr lang="en-GB" sz="2800" dirty="0">
                <a:latin typeface="Segoe Script" panose="020B0504020000000003" pitchFamily="34" charset="0"/>
              </a:rPr>
              <a:t/>
            </a:r>
            <a:br>
              <a:rPr lang="en-GB" sz="2800" dirty="0">
                <a:latin typeface="Segoe Script" panose="020B0504020000000003" pitchFamily="34" charset="0"/>
              </a:rPr>
            </a:br>
            <a:r>
              <a:rPr lang="en-GB" sz="3200" b="1" dirty="0" smtClean="0">
                <a:solidFill>
                  <a:schemeClr val="accent1"/>
                </a:solidFill>
                <a:latin typeface="Segoe Script" panose="020B0504020000000003" pitchFamily="34" charset="0"/>
              </a:rPr>
              <a:t>Find time to always ask God to help you make the right decisions.</a:t>
            </a:r>
            <a:br>
              <a:rPr lang="en-GB" sz="3200" b="1" dirty="0" smtClean="0">
                <a:solidFill>
                  <a:schemeClr val="accent1"/>
                </a:solidFill>
                <a:latin typeface="Segoe Script" panose="020B0504020000000003" pitchFamily="34" charset="0"/>
              </a:rPr>
            </a:br>
            <a:r>
              <a:rPr lang="en-GB" sz="3200" b="1" dirty="0" smtClean="0">
                <a:solidFill>
                  <a:schemeClr val="accent1"/>
                </a:solidFill>
                <a:latin typeface="Segoe Script" panose="020B0504020000000003" pitchFamily="34" charset="0"/>
              </a:rPr>
              <a:t/>
            </a:r>
            <a:br>
              <a:rPr lang="en-GB" sz="3200" b="1" dirty="0" smtClean="0">
                <a:solidFill>
                  <a:schemeClr val="accent1"/>
                </a:solidFill>
                <a:latin typeface="Segoe Script" panose="020B0504020000000003" pitchFamily="34" charset="0"/>
              </a:rPr>
            </a:br>
            <a:r>
              <a:rPr lang="en-GB" sz="3200" b="1" dirty="0" smtClean="0">
                <a:solidFill>
                  <a:schemeClr val="accent1"/>
                </a:solidFill>
                <a:latin typeface="Segoe Script" panose="020B0504020000000003" pitchFamily="34" charset="0"/>
              </a:rPr>
              <a:t>Remember to treat those who are smaller or weaker than you are with justice.</a:t>
            </a:r>
            <a:r>
              <a:rPr lang="en-GB" sz="3200" b="1" dirty="0" smtClean="0">
                <a:solidFill>
                  <a:schemeClr val="accent1"/>
                </a:solidFill>
                <a:latin typeface="Segoe Script" panose="020B0504020000000003" pitchFamily="34" charset="0"/>
              </a:rPr>
              <a:t/>
            </a:r>
            <a:br>
              <a:rPr lang="en-GB" sz="3200" b="1" dirty="0" smtClean="0">
                <a:solidFill>
                  <a:schemeClr val="accent1"/>
                </a:solidFill>
                <a:latin typeface="Segoe Script" panose="020B0504020000000003" pitchFamily="34" charset="0"/>
              </a:rPr>
            </a:br>
            <a:endParaRPr lang="en-GB" sz="3200" b="1" dirty="0">
              <a:solidFill>
                <a:schemeClr val="accent1"/>
              </a:solidFill>
              <a:latin typeface="Segoe Script" panose="020B0504020000000003" pitchFamily="34" charset="0"/>
            </a:endParaRPr>
          </a:p>
        </p:txBody>
      </p:sp>
      <p:pic>
        <p:nvPicPr>
          <p:cNvPr id="5" name="St Catherine of Siena Catholic Primary School 4 (1)">
            <a:hlinkClick r:id="" action="ppaction://media"/>
            <a:extLst>
              <a:ext uri="{FF2B5EF4-FFF2-40B4-BE49-F238E27FC236}">
                <a16:creationId xmlns:a16="http://schemas.microsoft.com/office/drawing/2014/main" xmlns="" id="{FCBC8DB9-74A6-44A3-91E6-45B578D550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30840" y="5688330"/>
            <a:ext cx="609600" cy="609600"/>
          </a:xfrm>
          <a:prstGeom prst="rect">
            <a:avLst/>
          </a:prstGeom>
        </p:spPr>
      </p:pic>
    </p:spTree>
    <p:extLst>
      <p:ext uri="{BB962C8B-B14F-4D97-AF65-F5344CB8AC3E}">
        <p14:creationId xmlns:p14="http://schemas.microsoft.com/office/powerpoint/2010/main" val="3157804288"/>
      </p:ext>
    </p:extLst>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251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74B15A-31A0-4F94-96AD-706B4D467EB2}"/>
              </a:ext>
            </a:extLst>
          </p:cNvPr>
          <p:cNvSpPr>
            <a:spLocks noGrp="1"/>
          </p:cNvSpPr>
          <p:nvPr>
            <p:ph type="title"/>
          </p:nvPr>
        </p:nvSpPr>
        <p:spPr>
          <a:xfrm>
            <a:off x="838200" y="1577443"/>
            <a:ext cx="10515600" cy="1325563"/>
          </a:xfrm>
        </p:spPr>
        <p:txBody>
          <a:bodyPr>
            <a:normAutofit fontScale="90000"/>
          </a:bodyPr>
          <a:lstStyle/>
          <a:p>
            <a:pPr algn="ctr"/>
            <a:r>
              <a:rPr lang="en-GB" sz="6000" b="1" dirty="0">
                <a:latin typeface="Segoe Script" panose="020B0504020000000003" pitchFamily="34" charset="0"/>
              </a:rPr>
              <a:t>MEDITATION</a:t>
            </a:r>
            <a:r>
              <a:rPr lang="en-GB" sz="6000" dirty="0">
                <a:latin typeface="Segoe Script" panose="020B0504020000000003" pitchFamily="34" charset="0"/>
              </a:rPr>
              <a:t/>
            </a:r>
            <a:br>
              <a:rPr lang="en-GB" sz="6000" dirty="0">
                <a:latin typeface="Segoe Script" panose="020B0504020000000003" pitchFamily="34" charset="0"/>
              </a:rPr>
            </a:br>
            <a:endParaRPr lang="en-GB" sz="6000" dirty="0">
              <a:latin typeface="Segoe Script" panose="020B0504020000000003" pitchFamily="34" charset="0"/>
            </a:endParaRPr>
          </a:p>
        </p:txBody>
      </p:sp>
      <p:sp>
        <p:nvSpPr>
          <p:cNvPr id="3" name="Title 1">
            <a:extLst>
              <a:ext uri="{FF2B5EF4-FFF2-40B4-BE49-F238E27FC236}">
                <a16:creationId xmlns:a16="http://schemas.microsoft.com/office/drawing/2014/main" xmlns="" id="{BFAEFE8E-291D-49B6-B15F-54E27BF73C29}"/>
              </a:ext>
            </a:extLst>
          </p:cNvPr>
          <p:cNvSpPr txBox="1">
            <a:spLocks/>
          </p:cNvSpPr>
          <p:nvPr/>
        </p:nvSpPr>
        <p:spPr>
          <a:xfrm>
            <a:off x="838200" y="1840016"/>
            <a:ext cx="10515600" cy="41769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6000" b="1" dirty="0">
              <a:latin typeface="Segoe Script" panose="020B0504020000000003" pitchFamily="34" charset="0"/>
            </a:endParaRPr>
          </a:p>
          <a:p>
            <a:r>
              <a:rPr lang="en-GB" sz="6000" dirty="0">
                <a:latin typeface="Segoe Script" panose="020B0504020000000003" pitchFamily="34" charset="0"/>
              </a:rPr>
              <a:t/>
            </a:r>
            <a:br>
              <a:rPr lang="en-GB" sz="6000" dirty="0">
                <a:latin typeface="Segoe Script" panose="020B0504020000000003" pitchFamily="34" charset="0"/>
              </a:rPr>
            </a:br>
            <a:endParaRPr lang="en-GB" sz="6000" dirty="0">
              <a:latin typeface="Segoe Script" panose="020B0504020000000003" pitchFamily="34" charset="0"/>
            </a:endParaRPr>
          </a:p>
        </p:txBody>
      </p:sp>
      <p:pic>
        <p:nvPicPr>
          <p:cNvPr id="4" name="Meditation">
            <a:hlinkClick r:id="" action="ppaction://media"/>
            <a:extLst>
              <a:ext uri="{FF2B5EF4-FFF2-40B4-BE49-F238E27FC236}">
                <a16:creationId xmlns:a16="http://schemas.microsoft.com/office/drawing/2014/main" xmlns="" id="{21D59973-4852-470E-AEA9-B6A46A0E6EE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00210" y="4975757"/>
            <a:ext cx="609600" cy="609600"/>
          </a:xfrm>
          <a:prstGeom prst="rect">
            <a:avLst/>
          </a:prstGeom>
        </p:spPr>
      </p:pic>
      <p:sp>
        <p:nvSpPr>
          <p:cNvPr id="5" name="Content Placeholder 4"/>
          <p:cNvSpPr>
            <a:spLocks noGrp="1"/>
          </p:cNvSpPr>
          <p:nvPr>
            <p:ph idx="1"/>
          </p:nvPr>
        </p:nvSpPr>
        <p:spPr>
          <a:xfrm>
            <a:off x="1342292" y="1321532"/>
            <a:ext cx="10515600" cy="4351338"/>
          </a:xfrm>
        </p:spPr>
        <p:txBody>
          <a:bodyPr/>
          <a:lstStyle/>
          <a:p>
            <a:endParaRPr lang="en-GB" dirty="0" smtClean="0"/>
          </a:p>
          <a:p>
            <a:pPr marL="0" indent="0">
              <a:buNone/>
            </a:pPr>
            <a:endParaRPr lang="en-GB" dirty="0"/>
          </a:p>
          <a:p>
            <a:r>
              <a:rPr lang="en-GB" dirty="0"/>
              <a:t>https://www.youtube.com/watch?v=uuZEJ5h1AU8</a:t>
            </a:r>
            <a:endParaRPr lang="en-GB" dirty="0"/>
          </a:p>
          <a:p>
            <a:r>
              <a:rPr lang="en-GB" b="1" dirty="0" smtClean="0"/>
              <a:t>Satisfaction is gained by achieving success through honest dealings</a:t>
            </a:r>
            <a:r>
              <a:rPr lang="en-GB" dirty="0" smtClean="0"/>
              <a:t>.</a:t>
            </a:r>
          </a:p>
          <a:p>
            <a:r>
              <a:rPr lang="en-GB" dirty="0" smtClean="0"/>
              <a:t>Do good and seek justice.</a:t>
            </a:r>
          </a:p>
          <a:p>
            <a:r>
              <a:rPr lang="en-GB" dirty="0" smtClean="0"/>
              <a:t>Turn to God and ask him are you doing the right thing and will he be happy with your actions?</a:t>
            </a:r>
            <a:endParaRPr lang="en-GB" dirty="0"/>
          </a:p>
        </p:txBody>
      </p:sp>
    </p:spTree>
    <p:extLst>
      <p:ext uri="{BB962C8B-B14F-4D97-AF65-F5344CB8AC3E}">
        <p14:creationId xmlns:p14="http://schemas.microsoft.com/office/powerpoint/2010/main" val="1465511729"/>
      </p:ext>
    </p:extLst>
  </p:cSld>
  <p:clrMapOvr>
    <a:masterClrMapping/>
  </p:clrMapOvr>
  <mc:AlternateContent xmlns:mc="http://schemas.openxmlformats.org/markup-compatibility/2006" xmlns:p14="http://schemas.microsoft.com/office/powerpoint/2010/main">
    <mc:Choice Requires="p14">
      <p:transition spd="slow" p14:dur="2000" advClick="0" advTm="107000"/>
    </mc:Choice>
    <mc:Fallback xmlns="">
      <p:transition spd="slow" advClick="0" advTm="10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500"/>
                                  </p:stCondLst>
                                  <p:childTnLst>
                                    <p:cmd type="call" cmd="playFrom(0.0)">
                                      <p:cBhvr>
                                        <p:cTn id="6" dur="106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1656</TotalTime>
  <Words>453</Words>
  <Application>Microsoft Office PowerPoint</Application>
  <PresentationFormat>Custom</PresentationFormat>
  <Paragraphs>56</Paragraphs>
  <Slides>12</Slides>
  <Notes>0</Notes>
  <HiddenSlides>0</HiddenSlides>
  <MMClips>6</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Collective Worship Justice </vt:lpstr>
      <vt:lpstr> Let us join together, making the sign of the cross as a sign that we about to talk to God.</vt:lpstr>
      <vt:lpstr>  What is Justice?   </vt:lpstr>
      <vt:lpstr>Are you good at accepting Justice even if it means you might be wrong? </vt:lpstr>
      <vt:lpstr>WE RESPOND </vt:lpstr>
      <vt:lpstr>WE LISTEN TO THE WORD OF GOD Luke 19: 1-10 For when they have finished talking Zaccheaus had a change of heart. “I am giving half of all my money to the poor and if I have cheated anyone, I will repay what I have stolen, four times over.”</vt:lpstr>
      <vt:lpstr>As we close our Collective Worship, think about how you treat others around you.  Find time to always ask God to help you make the right decisions.  Remember to treat those who are smaller or weaker than you are with justice. </vt:lpstr>
      <vt:lpstr>MEDITATION </vt:lpstr>
      <vt:lpstr>PowerPoint Presentation</vt:lpstr>
      <vt:lpstr>Let us join together in reading our prayer: (repeat after me).</vt:lpstr>
      <vt:lpstr>    Watch/Think/Practise/Achieve https://www.youtube.com/watch?v=PxTvIiokPm4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 Self-belief</dc:title>
  <dc:creator>Nikki Kane</dc:creator>
  <cp:lastModifiedBy>Geri Phipps</cp:lastModifiedBy>
  <cp:revision>116</cp:revision>
  <cp:lastPrinted>2020-11-11T12:03:48Z</cp:lastPrinted>
  <dcterms:created xsi:type="dcterms:W3CDTF">2020-09-08T10:25:36Z</dcterms:created>
  <dcterms:modified xsi:type="dcterms:W3CDTF">2020-11-11T14:49:01Z</dcterms:modified>
</cp:coreProperties>
</file>