
<file path=[Content_Types].xml><?xml version="1.0" encoding="utf-8"?>
<Types xmlns="http://schemas.openxmlformats.org/package/2006/content-types">
  <Default Extension="png" ContentType="image/png"/>
  <Default Extension="jpeg" ContentType="image/jpeg"/>
  <Default Extension="m4a" ContentType="audio/mp4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58" r:id="rId4"/>
    <p:sldId id="261" r:id="rId5"/>
    <p:sldId id="283" r:id="rId6"/>
    <p:sldId id="286" r:id="rId7"/>
    <p:sldId id="284" r:id="rId8"/>
    <p:sldId id="281" r:id="rId9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66D735-817F-4452-AEBB-DB006487F2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04A65B-E911-4D94-8E16-0283DADD54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8C8F3D-9247-4AC1-B76A-6AB14AA60F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640C3-7B60-4567-B1CE-9682C113590A}" type="datetimeFigureOut">
              <a:rPr lang="en-GB" smtClean="0"/>
              <a:t>10/11/2020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566040-08F5-4149-937B-A25ABBE5C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EFCE59-EF13-4827-9AEC-5B817AC5B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A8972-640E-4C13-9585-6F0DC7DA8E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1833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AF047-89C3-4090-B490-6CC8CB36B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91AA93-47E0-457C-BEB6-8443D812BE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8FA19A-295B-4B15-8600-7D180806B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640C3-7B60-4567-B1CE-9682C113590A}" type="datetimeFigureOut">
              <a:rPr lang="en-GB" smtClean="0"/>
              <a:t>10/11/2020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576396-B57D-4F6B-8D4A-93DC75D56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7E0E21-576D-47E3-9A5A-5EDC5E0B8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A8972-640E-4C13-9585-6F0DC7DA8E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5845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50C742F-BE08-4BB2-9445-ECD02B077A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334D8D-3AA0-4E70-A688-7156C3ACA3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6F1E13-502E-4613-B3C3-0943B6301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640C3-7B60-4567-B1CE-9682C113590A}" type="datetimeFigureOut">
              <a:rPr lang="en-GB" smtClean="0"/>
              <a:t>10/11/2020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2F3C07-C81D-433D-9977-CA12B7A8D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FDE234-4299-48E6-A484-F3D41055E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A8972-640E-4C13-9585-6F0DC7DA8E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1014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FCF82D-4D30-472F-B74A-3509A12B8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5A52E4-C5DA-46EF-A7E6-C801EB8ECF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24883D-D15C-46D6-AACF-CF8D1D714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640C3-7B60-4567-B1CE-9682C113590A}" type="datetimeFigureOut">
              <a:rPr lang="en-GB" smtClean="0"/>
              <a:t>10/11/2020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BC1D04-4294-4B04-A141-2FA953390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38E0E1-8352-441A-A179-F8A234E06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A8972-640E-4C13-9585-6F0DC7DA8E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8836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96F6E-92D3-4A11-BF6B-ED9760A6C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A74677-AA4F-4591-9777-ED41F62998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743621-2459-43BB-A56A-9F3199B380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640C3-7B60-4567-B1CE-9682C113590A}" type="datetimeFigureOut">
              <a:rPr lang="en-GB" smtClean="0"/>
              <a:t>10/11/2020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3F4558-C356-4AE4-92B6-C580E0BD3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EB939D-72B1-4E50-AF96-E25625AA5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A8972-640E-4C13-9585-6F0DC7DA8E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7363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3F6D5E-DC71-4E67-86A0-564954D753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965FEA-F9E8-4431-807A-D95516DFF2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19D77B-CC65-4AD4-8EC3-9C5D15C0AD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B1707E-F2A5-40A8-8AB6-58863994E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640C3-7B60-4567-B1CE-9682C113590A}" type="datetimeFigureOut">
              <a:rPr lang="en-GB" smtClean="0"/>
              <a:t>10/11/2020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B091BE-D033-4A59-819F-505A6F3E9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0913A2-4A3F-490C-A1D1-2587B4A21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A8972-640E-4C13-9585-6F0DC7DA8E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7576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0311BE-EBF6-4FF5-B296-F595E36ED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9107F4-5049-4EA0-A2C9-CD9F7A50ED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7E5F35-2128-4391-B36A-0D4DD592BE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097AA1-1EE9-424E-B95E-DE6A0EAD02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26B390-0DA7-452F-9A37-C8EA96FEBF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AB6641-329C-4967-B0BF-6CB1CD5F0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640C3-7B60-4567-B1CE-9682C113590A}" type="datetimeFigureOut">
              <a:rPr lang="en-GB" smtClean="0"/>
              <a:t>10/11/2020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BA67327-AEED-4086-AFEC-09203FEE9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596C64D-3636-4DC3-B0E6-525BFBB18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A8972-640E-4C13-9585-6F0DC7DA8E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7614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20AB8B-3FFD-45D0-848E-31EC1C86A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47CCED-D8E3-4F7C-B7EE-7E9F08834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640C3-7B60-4567-B1CE-9682C113590A}" type="datetimeFigureOut">
              <a:rPr lang="en-GB" smtClean="0"/>
              <a:t>10/11/2020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4D1438-E0C4-47DC-8684-C7341F59B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3A143A-A762-4294-87FF-C20B4ACF3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A8972-640E-4C13-9585-6F0DC7DA8E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5284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FA9669-4D07-4DA8-9EED-E9637DCBD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640C3-7B60-4567-B1CE-9682C113590A}" type="datetimeFigureOut">
              <a:rPr lang="en-GB" smtClean="0"/>
              <a:t>10/11/2020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44EA872-2066-4E05-8AFA-30154090D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45EF60-D0A3-4256-9911-AC7C44957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A8972-640E-4C13-9585-6F0DC7DA8E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2727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33A53D-3624-4952-8674-2B7C34D13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E9EB50-473F-4027-A1C4-D2BA382CD9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EF4007-5653-479D-AED4-F2FD8066D5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7E3621-A250-4DB0-9E7B-9F3871023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640C3-7B60-4567-B1CE-9682C113590A}" type="datetimeFigureOut">
              <a:rPr lang="en-GB" smtClean="0"/>
              <a:t>10/11/2020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69993D-42B8-4E53-A17B-1457BB4C5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3B2CFA-1666-4D2D-B0AE-497F99094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A8972-640E-4C13-9585-6F0DC7DA8E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8566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A6299-5885-48D4-B46F-9EF06F882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A9CA7C2-DED1-4193-9951-28B0A72A30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321035-05C5-4929-AD51-4A04379503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017044-5130-41FE-BAB4-6076D55DA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640C3-7B60-4567-B1CE-9682C113590A}" type="datetimeFigureOut">
              <a:rPr lang="en-GB" smtClean="0"/>
              <a:t>10/11/2020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E5C5D4-5FB8-4428-B91F-92B439E6B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42DFD2-C975-43F5-BED8-4152FF033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A8972-640E-4C13-9585-6F0DC7DA8E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3407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A5FFED-FD3A-4C59-ABD4-A3231F5B8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46B495-2259-4145-8750-233051ABE4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9578F6-7FDE-45DA-844B-A0272C61C5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9640C3-7B60-4567-B1CE-9682C113590A}" type="datetimeFigureOut">
              <a:rPr lang="en-GB" smtClean="0"/>
              <a:t>10/11/2020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B48E90-9236-48A4-A6A1-BA3F7BD952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6089AA-1709-42C4-8B17-95F58B3CE4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CA8972-640E-4C13-9585-6F0DC7DA8E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044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F1oNP4vaW_c?feature=oembed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m4a"/><Relationship Id="rId1" Type="http://schemas.microsoft.com/office/2007/relationships/media" Target="../media/media2.m4a"/><Relationship Id="rId6" Type="http://schemas.openxmlformats.org/officeDocument/2006/relationships/image" Target="../media/image5.jpe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K8Jv0T9eFUY?feature=oembed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doalcouBKwc?feature=oembed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F3542F-DBB3-4CBE-8D86-BED231691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Online Media 3" title="Everyday God">
            <a:hlinkClick r:id="" action="ppaction://media"/>
            <a:extLst>
              <a:ext uri="{FF2B5EF4-FFF2-40B4-BE49-F238E27FC236}">
                <a16:creationId xmlns:a16="http://schemas.microsoft.com/office/drawing/2014/main" id="{ACB25A12-38EC-46D3-B0C5-AA5084BDC173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639819" y="365125"/>
            <a:ext cx="6912362" cy="5180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6115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C22B2-93CA-4723-8A57-B76782237F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20370"/>
            <a:ext cx="9144000" cy="1308630"/>
          </a:xfrm>
        </p:spPr>
        <p:txBody>
          <a:bodyPr>
            <a:normAutofit fontScale="90000"/>
          </a:bodyPr>
          <a:lstStyle/>
          <a:p>
            <a:r>
              <a:rPr lang="en-GB" sz="7200" dirty="0">
                <a:latin typeface="Segoe Script" panose="020B0504020000000003" pitchFamily="34" charset="0"/>
              </a:rPr>
              <a:t>Collective Worship</a:t>
            </a:r>
            <a:br>
              <a:rPr lang="en-GB" sz="7200" dirty="0">
                <a:latin typeface="Segoe Script" panose="020B0504020000000003" pitchFamily="34" charset="0"/>
              </a:rPr>
            </a:br>
            <a:r>
              <a:rPr lang="en-GB" sz="7200" dirty="0">
                <a:latin typeface="Segoe Script" panose="020B0504020000000003" pitchFamily="34" charset="0"/>
              </a:rPr>
              <a:t>Remembrance Day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pic>
        <p:nvPicPr>
          <p:cNvPr id="3" name="welcome (1)">
            <a:hlinkClick r:id="" action="ppaction://media"/>
            <a:extLst>
              <a:ext uri="{FF2B5EF4-FFF2-40B4-BE49-F238E27FC236}">
                <a16:creationId xmlns:a16="http://schemas.microsoft.com/office/drawing/2014/main" id="{B773BC54-ECBB-4AEC-944B-1BD615BF448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0173195" y="5321135"/>
            <a:ext cx="609600" cy="609600"/>
          </a:xfrm>
          <a:prstGeom prst="rect">
            <a:avLst/>
          </a:prstGeom>
        </p:spPr>
      </p:pic>
      <p:pic>
        <p:nvPicPr>
          <p:cNvPr id="4" name="Picture 3" descr="A picture containing drawing, food&#10;&#10;Description automatically generated">
            <a:extLst>
              <a:ext uri="{FF2B5EF4-FFF2-40B4-BE49-F238E27FC236}">
                <a16:creationId xmlns:a16="http://schemas.microsoft.com/office/drawing/2014/main" id="{842991A4-7D4D-4FBB-9001-C91FAD39CEF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0626" y="2977187"/>
            <a:ext cx="2048256" cy="2048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7412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5000"/>
    </mc:Choice>
    <mc:Fallback xmlns="">
      <p:transition spd="slow" advClick="0" advTm="3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4923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830BF-9AD7-4DAF-AA8F-D7F107C80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59225"/>
            <a:ext cx="10515600" cy="231463"/>
          </a:xfrm>
        </p:spPr>
        <p:txBody>
          <a:bodyPr>
            <a:normAutofit fontScale="90000"/>
          </a:bodyPr>
          <a:lstStyle/>
          <a:p>
            <a:r>
              <a:rPr lang="en-GB" dirty="0"/>
              <a:t/>
            </a:r>
            <a:br>
              <a:rPr lang="en-GB" dirty="0"/>
            </a:br>
            <a:r>
              <a:rPr lang="en-GB" sz="3300" dirty="0">
                <a:latin typeface="Segoe Script" panose="020B0504020000000003" pitchFamily="34" charset="0"/>
              </a:rPr>
              <a:t>Let us join together, making the sign of the cross as a sign that we about to talk to God.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E11003-1012-4893-979A-048AB86D0F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54494"/>
            <a:ext cx="10515600" cy="1068046"/>
          </a:xfrm>
        </p:spPr>
        <p:txBody>
          <a:bodyPr/>
          <a:lstStyle/>
          <a:p>
            <a:r>
              <a:rPr lang="en-GB" dirty="0">
                <a:latin typeface="Segoe Script" panose="020B0504020000000003" pitchFamily="34" charset="0"/>
              </a:rPr>
              <a:t>In the name of the Father, and of the Son, and of the Holy Spirit, Amen. 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438207BC-CF62-4024-B882-92D19B1BCD15}"/>
              </a:ext>
            </a:extLst>
          </p:cNvPr>
          <p:cNvSpPr txBox="1">
            <a:spLocks/>
          </p:cNvSpPr>
          <p:nvPr/>
        </p:nvSpPr>
        <p:spPr>
          <a:xfrm>
            <a:off x="990600" y="497461"/>
            <a:ext cx="10515600" cy="42904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4800" b="1" dirty="0">
                <a:latin typeface="Segoe Script" panose="020B0504020000000003" pitchFamily="34" charset="0"/>
              </a:rPr>
              <a:t/>
            </a:r>
            <a:br>
              <a:rPr lang="en-GB" sz="4800" b="1" dirty="0">
                <a:latin typeface="Segoe Script" panose="020B0504020000000003" pitchFamily="34" charset="0"/>
              </a:rPr>
            </a:br>
            <a:r>
              <a:rPr lang="en-GB" sz="4800" b="1" dirty="0">
                <a:latin typeface="Segoe Script" panose="020B0504020000000003" pitchFamily="34" charset="0"/>
              </a:rPr>
              <a:t>WE GATHER</a:t>
            </a:r>
          </a:p>
        </p:txBody>
      </p:sp>
      <p:pic>
        <p:nvPicPr>
          <p:cNvPr id="11" name="Gather">
            <a:hlinkClick r:id="" action="ppaction://media"/>
            <a:extLst>
              <a:ext uri="{FF2B5EF4-FFF2-40B4-BE49-F238E27FC236}">
                <a16:creationId xmlns:a16="http://schemas.microsoft.com/office/drawing/2014/main" id="{8166D937-B6BB-4ED5-8DDE-59582BC5301D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0397490" y="5398775"/>
            <a:ext cx="609600" cy="609600"/>
          </a:xfrm>
          <a:prstGeom prst="rect">
            <a:avLst/>
          </a:prstGeom>
        </p:spPr>
      </p:pic>
      <p:pic>
        <p:nvPicPr>
          <p:cNvPr id="7" name="Picture 6" descr="A picture containing drawing, food&#10;&#10;Description automatically generated">
            <a:extLst>
              <a:ext uri="{FF2B5EF4-FFF2-40B4-BE49-F238E27FC236}">
                <a16:creationId xmlns:a16="http://schemas.microsoft.com/office/drawing/2014/main" id="{842991A4-7D4D-4FBB-9001-C91FAD39CEF6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112" y="324124"/>
            <a:ext cx="850175" cy="850175"/>
          </a:xfrm>
          <a:prstGeom prst="rect">
            <a:avLst/>
          </a:prstGeom>
        </p:spPr>
      </p:pic>
      <p:pic>
        <p:nvPicPr>
          <p:cNvPr id="1026" name="Picture 2" descr="Sign Of The Cross Child High Resolution Stock Photography and Images - Alamy">
            <a:extLst>
              <a:ext uri="{FF2B5EF4-FFF2-40B4-BE49-F238E27FC236}">
                <a16:creationId xmlns:a16="http://schemas.microsoft.com/office/drawing/2014/main" id="{61861B79-6ACF-42BB-9783-2E5905523A0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469" b="6507"/>
          <a:stretch/>
        </p:blipFill>
        <p:spPr bwMode="auto">
          <a:xfrm>
            <a:off x="4790193" y="4188178"/>
            <a:ext cx="1685925" cy="2172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3797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9000"/>
    </mc:Choice>
    <mc:Fallback xmlns="">
      <p:transition spd="slow" advClick="0" advTm="19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8856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4B15A-31A0-4F94-96AD-706B4D467E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4989" y="3953018"/>
            <a:ext cx="10158811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GB" sz="6000" b="1" dirty="0">
                <a:latin typeface="Segoe Script" panose="020B0504020000000003" pitchFamily="34" charset="0"/>
              </a:rPr>
              <a:t/>
            </a:r>
            <a:br>
              <a:rPr lang="en-GB" sz="6000" b="1" dirty="0">
                <a:latin typeface="Segoe Script" panose="020B0504020000000003" pitchFamily="34" charset="0"/>
              </a:rPr>
            </a:br>
            <a:r>
              <a:rPr lang="en-GB" sz="6000" b="1" dirty="0">
                <a:latin typeface="Segoe Script" panose="020B0504020000000003" pitchFamily="34" charset="0"/>
              </a:rPr>
              <a:t/>
            </a:r>
            <a:br>
              <a:rPr lang="en-GB" sz="6000" b="1" dirty="0">
                <a:latin typeface="Segoe Script" panose="020B0504020000000003" pitchFamily="34" charset="0"/>
              </a:rPr>
            </a:br>
            <a:r>
              <a:rPr lang="en-GB" sz="6000" b="1" dirty="0">
                <a:latin typeface="Segoe Script" panose="020B0504020000000003" pitchFamily="34" charset="0"/>
              </a:rPr>
              <a:t>WE LISTEN TO THE WORD OF GOD</a:t>
            </a:r>
            <a:br>
              <a:rPr lang="en-GB" sz="6000" b="1" dirty="0">
                <a:latin typeface="Segoe Script" panose="020B0504020000000003" pitchFamily="34" charset="0"/>
              </a:rPr>
            </a:br>
            <a:r>
              <a:rPr lang="en-GB" sz="6000" b="1" dirty="0">
                <a:latin typeface="Segoe Script" panose="020B0504020000000003" pitchFamily="34" charset="0"/>
              </a:rPr>
              <a:t/>
            </a:r>
            <a:br>
              <a:rPr lang="en-GB" sz="6000" b="1" dirty="0">
                <a:latin typeface="Segoe Script" panose="020B0504020000000003" pitchFamily="34" charset="0"/>
              </a:rPr>
            </a:br>
            <a:r>
              <a:rPr lang="en-GB" b="1" dirty="0">
                <a:latin typeface="Segoe Script" panose="020B0504020000000003" pitchFamily="34" charset="0"/>
              </a:rPr>
              <a:t>John 15:13 –</a:t>
            </a:r>
            <a:br>
              <a:rPr lang="en-GB" b="1" dirty="0">
                <a:latin typeface="Segoe Script" panose="020B0504020000000003" pitchFamily="34" charset="0"/>
              </a:rPr>
            </a:br>
            <a:r>
              <a:rPr lang="en-GB" b="1" dirty="0">
                <a:latin typeface="Segoe Script" panose="020B0504020000000003" pitchFamily="34" charset="0"/>
              </a:rPr>
              <a:t>Greater love has no one than this, that one lay down his life for his friends.</a:t>
            </a:r>
            <a:br>
              <a:rPr lang="en-GB" b="1" dirty="0">
                <a:latin typeface="Segoe Script" panose="020B0504020000000003" pitchFamily="34" charset="0"/>
              </a:rPr>
            </a:br>
            <a:r>
              <a:rPr lang="en-GB" sz="6000" b="1" dirty="0">
                <a:latin typeface="Segoe Script" panose="020B0504020000000003" pitchFamily="34" charset="0"/>
              </a:rPr>
              <a:t/>
            </a:r>
            <a:br>
              <a:rPr lang="en-GB" sz="6000" b="1" dirty="0">
                <a:latin typeface="Segoe Script" panose="020B0504020000000003" pitchFamily="34" charset="0"/>
              </a:rPr>
            </a:br>
            <a:r>
              <a:rPr lang="en-GB" sz="6000" b="1" dirty="0">
                <a:latin typeface="Segoe Script" panose="020B0504020000000003" pitchFamily="34" charset="0"/>
              </a:rPr>
              <a:t/>
            </a:r>
            <a:br>
              <a:rPr lang="en-GB" sz="6000" b="1" dirty="0">
                <a:latin typeface="Segoe Script" panose="020B0504020000000003" pitchFamily="34" charset="0"/>
              </a:rPr>
            </a:br>
            <a:r>
              <a:rPr lang="en-GB" b="1" dirty="0"/>
              <a:t/>
            </a:r>
            <a:br>
              <a:rPr lang="en-GB" b="1" dirty="0"/>
            </a:br>
            <a:r>
              <a:rPr lang="en-GB" sz="6600" dirty="0">
                <a:latin typeface="Segoe Script" panose="020B0504020000000003" pitchFamily="34" charset="0"/>
              </a:rPr>
              <a:t/>
            </a:r>
            <a:br>
              <a:rPr lang="en-GB" sz="6600" dirty="0">
                <a:latin typeface="Segoe Script" panose="020B0504020000000003" pitchFamily="34" charset="0"/>
              </a:rPr>
            </a:br>
            <a:r>
              <a:rPr lang="en-GB" sz="6000" dirty="0">
                <a:latin typeface="Segoe Script" panose="020B0504020000000003" pitchFamily="34" charset="0"/>
              </a:rPr>
              <a:t/>
            </a:r>
            <a:br>
              <a:rPr lang="en-GB" sz="6000" dirty="0">
                <a:latin typeface="Segoe Script" panose="020B0504020000000003" pitchFamily="34" charset="0"/>
              </a:rPr>
            </a:br>
            <a:endParaRPr lang="en-GB" sz="2200" dirty="0">
              <a:latin typeface="Segoe Script" panose="020B0504020000000003" pitchFamily="34" charset="0"/>
            </a:endParaRPr>
          </a:p>
        </p:txBody>
      </p:sp>
      <p:pic>
        <p:nvPicPr>
          <p:cNvPr id="5" name="Picture 4" descr="A picture containing drawing, food&#10;&#10;Description automatically generated">
            <a:extLst>
              <a:ext uri="{FF2B5EF4-FFF2-40B4-BE49-F238E27FC236}">
                <a16:creationId xmlns:a16="http://schemas.microsoft.com/office/drawing/2014/main" id="{842991A4-7D4D-4FBB-9001-C91FAD39CE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861" y="1353010"/>
            <a:ext cx="1024128" cy="1024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0975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8000"/>
    </mc:Choice>
    <mc:Fallback xmlns="">
      <p:transition spd="slow" advClick="0" advTm="18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444481-2C48-4DD7-9C99-E102C91B1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latin typeface="Segoe Script" panose="020B0504020000000003" pitchFamily="34" charset="0"/>
              </a:rPr>
              <a:t>What is Remembrance or Poppy Day? KS2</a:t>
            </a:r>
          </a:p>
        </p:txBody>
      </p:sp>
      <p:pic>
        <p:nvPicPr>
          <p:cNvPr id="5" name="Online Media 4" title="The Poppy Story (First Level &amp; up).">
            <a:hlinkClick r:id="" action="ppaction://media"/>
            <a:extLst>
              <a:ext uri="{FF2B5EF4-FFF2-40B4-BE49-F238E27FC236}">
                <a16:creationId xmlns:a16="http://schemas.microsoft.com/office/drawing/2014/main" id="{BE1DB123-C48F-4751-BD83-2BD5BF21ED8C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698272" y="1646651"/>
            <a:ext cx="9048750" cy="5089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4432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444481-2C48-4DD7-9C99-E102C91B1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latin typeface="Segoe Script" panose="020B0504020000000003" pitchFamily="34" charset="0"/>
              </a:rPr>
              <a:t>What is Remembrance or Poppy Day? KS1/EYFS</a:t>
            </a:r>
          </a:p>
        </p:txBody>
      </p:sp>
      <p:pic>
        <p:nvPicPr>
          <p:cNvPr id="6" name="Online Media 5" title="The Poppy Story (Early Years).">
            <a:hlinkClick r:id="" action="ppaction://media"/>
            <a:extLst>
              <a:ext uri="{FF2B5EF4-FFF2-40B4-BE49-F238E27FC236}">
                <a16:creationId xmlns:a16="http://schemas.microsoft.com/office/drawing/2014/main" id="{046FDCFD-ACCE-4B01-AE7C-67BA2EDA354C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698272" y="1690688"/>
            <a:ext cx="8635569" cy="4857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5910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3E9BF4-1B5D-4204-9816-9B811F6EC9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121" y="824089"/>
            <a:ext cx="11478812" cy="5622431"/>
          </a:xfrm>
        </p:spPr>
        <p:txBody>
          <a:bodyPr>
            <a:noAutofit/>
          </a:bodyPr>
          <a:lstStyle/>
          <a:p>
            <a:pPr algn="ctr"/>
            <a:r>
              <a:rPr lang="en-GB" sz="7200" b="1" dirty="0">
                <a:latin typeface="Segoe Script" panose="020B0504020000000003" pitchFamily="34" charset="0"/>
              </a:rPr>
              <a:t>Activity</a:t>
            </a:r>
            <a:r>
              <a:rPr lang="en-GB" sz="4000" dirty="0">
                <a:latin typeface="Segoe Script" panose="020B0504020000000003" pitchFamily="34" charset="0"/>
              </a:rPr>
              <a:t/>
            </a:r>
            <a:br>
              <a:rPr lang="en-GB" sz="4000" dirty="0">
                <a:latin typeface="Segoe Script" panose="020B0504020000000003" pitchFamily="34" charset="0"/>
              </a:rPr>
            </a:br>
            <a:r>
              <a:rPr lang="en-GB" sz="4000" dirty="0">
                <a:latin typeface="Segoe Script" panose="020B0504020000000003" pitchFamily="34" charset="0"/>
              </a:rPr>
              <a:t/>
            </a:r>
            <a:br>
              <a:rPr lang="en-GB" sz="4000" dirty="0">
                <a:latin typeface="Segoe Script" panose="020B0504020000000003" pitchFamily="34" charset="0"/>
              </a:rPr>
            </a:br>
            <a:r>
              <a:rPr lang="en-GB" sz="4000" dirty="0">
                <a:latin typeface="Segoe Script" panose="020B0504020000000003" pitchFamily="34" charset="0"/>
              </a:rPr>
              <a:t/>
            </a:r>
            <a:br>
              <a:rPr lang="en-GB" sz="4000" dirty="0">
                <a:latin typeface="Segoe Script" panose="020B0504020000000003" pitchFamily="34" charset="0"/>
              </a:rPr>
            </a:br>
            <a:r>
              <a:rPr lang="en-GB" sz="4000" dirty="0">
                <a:latin typeface="Segoe Script" panose="020B0504020000000003" pitchFamily="34" charset="0"/>
              </a:rPr>
              <a:t/>
            </a:r>
            <a:br>
              <a:rPr lang="en-GB" sz="4000" dirty="0">
                <a:latin typeface="Segoe Script" panose="020B0504020000000003" pitchFamily="34" charset="0"/>
              </a:rPr>
            </a:br>
            <a:r>
              <a:rPr lang="en-GB" sz="4000" dirty="0">
                <a:latin typeface="Segoe Script" panose="020B0504020000000003" pitchFamily="34" charset="0"/>
              </a:rPr>
              <a:t/>
            </a:r>
            <a:br>
              <a:rPr lang="en-GB" sz="4000" dirty="0">
                <a:latin typeface="Segoe Script" panose="020B0504020000000003" pitchFamily="34" charset="0"/>
              </a:rPr>
            </a:br>
            <a:endParaRPr lang="en-GB" sz="4000" dirty="0">
              <a:latin typeface="Segoe Script" panose="020B0504020000000003" pitchFamily="34" charset="0"/>
            </a:endParaRPr>
          </a:p>
        </p:txBody>
      </p:sp>
      <p:pic>
        <p:nvPicPr>
          <p:cNvPr id="5" name="Picture 4" descr="A picture containing drawing, food&#10;&#10;Description automatically generated">
            <a:extLst>
              <a:ext uri="{FF2B5EF4-FFF2-40B4-BE49-F238E27FC236}">
                <a16:creationId xmlns:a16="http://schemas.microsoft.com/office/drawing/2014/main" id="{842991A4-7D4D-4FBB-9001-C91FAD39CE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121" y="326690"/>
            <a:ext cx="1264604" cy="1264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3307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3E9BF4-1B5D-4204-9816-9B811F6EC9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533" y="506024"/>
            <a:ext cx="8477391" cy="1256472"/>
          </a:xfrm>
        </p:spPr>
        <p:txBody>
          <a:bodyPr>
            <a:noAutofit/>
          </a:bodyPr>
          <a:lstStyle/>
          <a:p>
            <a:pPr algn="ctr"/>
            <a:r>
              <a:rPr lang="en-GB" sz="3000" dirty="0">
                <a:latin typeface="Segoe Script" panose="020B0504020000000003" pitchFamily="34" charset="0"/>
              </a:rPr>
              <a:t/>
            </a:r>
            <a:br>
              <a:rPr lang="en-GB" sz="3000" dirty="0">
                <a:latin typeface="Segoe Script" panose="020B0504020000000003" pitchFamily="34" charset="0"/>
              </a:rPr>
            </a:br>
            <a:r>
              <a:rPr lang="en-GB" sz="3000" dirty="0">
                <a:latin typeface="Segoe Script" panose="020B0504020000000003" pitchFamily="34" charset="0"/>
              </a:rPr>
              <a:t/>
            </a:r>
            <a:br>
              <a:rPr lang="en-GB" sz="3000" dirty="0">
                <a:latin typeface="Segoe Script" panose="020B0504020000000003" pitchFamily="34" charset="0"/>
              </a:rPr>
            </a:br>
            <a:r>
              <a:rPr lang="en-GB" sz="3000" dirty="0">
                <a:latin typeface="Segoe Script" panose="020B0504020000000003" pitchFamily="34" charset="0"/>
              </a:rPr>
              <a:t>Let us pray together:</a:t>
            </a:r>
            <a:br>
              <a:rPr lang="en-GB" sz="3000" dirty="0">
                <a:latin typeface="Segoe Script" panose="020B0504020000000003" pitchFamily="34" charset="0"/>
              </a:rPr>
            </a:br>
            <a:r>
              <a:rPr lang="en-GB" sz="3000" dirty="0">
                <a:latin typeface="Segoe Script" panose="020B0504020000000003" pitchFamily="34" charset="0"/>
              </a:rPr>
              <a:t/>
            </a:r>
            <a:br>
              <a:rPr lang="en-GB" sz="3000" dirty="0">
                <a:latin typeface="Segoe Script" panose="020B0504020000000003" pitchFamily="34" charset="0"/>
              </a:rPr>
            </a:br>
            <a:r>
              <a:rPr lang="en-GB" sz="4000" dirty="0">
                <a:latin typeface="Segoe Script" panose="020B0504020000000003" pitchFamily="34" charset="0"/>
              </a:rPr>
              <a:t/>
            </a:r>
            <a:br>
              <a:rPr lang="en-GB" sz="4000" dirty="0">
                <a:latin typeface="Segoe Script" panose="020B0504020000000003" pitchFamily="34" charset="0"/>
              </a:rPr>
            </a:br>
            <a:r>
              <a:rPr lang="en-GB" sz="4000" dirty="0">
                <a:latin typeface="Segoe Script" panose="020B0504020000000003" pitchFamily="34" charset="0"/>
              </a:rPr>
              <a:t/>
            </a:r>
            <a:br>
              <a:rPr lang="en-GB" sz="4000" dirty="0">
                <a:latin typeface="Segoe Script" panose="020B0504020000000003" pitchFamily="34" charset="0"/>
              </a:rPr>
            </a:br>
            <a:endParaRPr lang="en-GB" sz="4000" dirty="0">
              <a:latin typeface="Segoe Script" panose="020B0504020000000003" pitchFamily="34" charset="0"/>
            </a:endParaRPr>
          </a:p>
        </p:txBody>
      </p:sp>
      <p:pic>
        <p:nvPicPr>
          <p:cNvPr id="4" name="Picture 3" descr="A picture containing drawing, food&#10;&#10;Description automatically generated">
            <a:extLst>
              <a:ext uri="{FF2B5EF4-FFF2-40B4-BE49-F238E27FC236}">
                <a16:creationId xmlns:a16="http://schemas.microsoft.com/office/drawing/2014/main" id="{842991A4-7D4D-4FBB-9001-C91FAD39CE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368" y="184186"/>
            <a:ext cx="1578310" cy="1578310"/>
          </a:xfrm>
          <a:prstGeom prst="rect">
            <a:avLst/>
          </a:prstGeom>
        </p:spPr>
      </p:pic>
      <p:pic>
        <p:nvPicPr>
          <p:cNvPr id="3074" name="Picture 2" descr="Prayer for Remembrance - Diocese of St Albans">
            <a:extLst>
              <a:ext uri="{FF2B5EF4-FFF2-40B4-BE49-F238E27FC236}">
                <a16:creationId xmlns:a16="http://schemas.microsoft.com/office/drawing/2014/main" id="{C1038D2B-E814-4976-A80B-3E25008F1FB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8" t="5324" r="1982" b="10552"/>
          <a:stretch/>
        </p:blipFill>
        <p:spPr bwMode="auto">
          <a:xfrm>
            <a:off x="3081867" y="1117600"/>
            <a:ext cx="5283200" cy="4651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8804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7000"/>
    </mc:Choice>
    <mc:Fallback xmlns="">
      <p:transition spd="slow" advClick="0" advTm="37000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6226</TotalTime>
  <Words>124</Words>
  <Application>Microsoft Office PowerPoint</Application>
  <PresentationFormat>Widescreen</PresentationFormat>
  <Paragraphs>9</Paragraphs>
  <Slides>8</Slides>
  <Notes>0</Notes>
  <HiddenSlides>0</HiddenSlides>
  <MMClips>5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Segoe Script</vt:lpstr>
      <vt:lpstr>Office Theme</vt:lpstr>
      <vt:lpstr>PowerPoint Presentation</vt:lpstr>
      <vt:lpstr>Collective Worship Remembrance Day </vt:lpstr>
      <vt:lpstr> Let us join together, making the sign of the cross as a sign that we about to talk to God.</vt:lpstr>
      <vt:lpstr>  WE LISTEN TO THE WORD OF GOD  John 15:13 – Greater love has no one than this, that one lay down his life for his friends.      </vt:lpstr>
      <vt:lpstr>What is Remembrance or Poppy Day? KS2</vt:lpstr>
      <vt:lpstr>What is Remembrance or Poppy Day? KS1/EYFS</vt:lpstr>
      <vt:lpstr>Activity     </vt:lpstr>
      <vt:lpstr>  Let us pray together: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Collective Worship Self-belief</dc:title>
  <dc:creator>Nikki Kane</dc:creator>
  <cp:lastModifiedBy>Sarah Stanton</cp:lastModifiedBy>
  <cp:revision>59</cp:revision>
  <cp:lastPrinted>2020-09-17T09:28:39Z</cp:lastPrinted>
  <dcterms:created xsi:type="dcterms:W3CDTF">2020-09-08T10:25:36Z</dcterms:created>
  <dcterms:modified xsi:type="dcterms:W3CDTF">2020-11-10T12:51:26Z</dcterms:modified>
</cp:coreProperties>
</file>