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1" r:id="rId5"/>
    <p:sldId id="283" r:id="rId6"/>
    <p:sldId id="286" r:id="rId7"/>
    <p:sldId id="284" r:id="rId8"/>
    <p:sldId id="28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D735-817F-4452-AEBB-DB006487F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4A65B-E911-4D94-8E16-0283DADD5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C8F3D-9247-4AC1-B76A-6AB14AA6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6040-08F5-4149-937B-A25ABBE5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CE59-EF13-4827-9AEC-5B817AC5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F047-89C3-4090-B490-6CC8CB36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1AA93-47E0-457C-BEB6-8443D812B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A19A-295B-4B15-8600-7D180806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76396-B57D-4F6B-8D4A-93DC75D5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0E21-576D-47E3-9A5A-5EDC5E0B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C742F-BE08-4BB2-9445-ECD02B077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34D8D-3AA0-4E70-A688-7156C3ACA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1E13-502E-4613-B3C3-0943B630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3C07-C81D-433D-9977-CA12B7A8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E234-4299-48E6-A484-F3D41055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F82D-4D30-472F-B74A-3509A12B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52E4-C5DA-46EF-A7E6-C801EB8E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4883D-D15C-46D6-AACF-CF8D1D71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1D04-4294-4B04-A141-2FA95339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8E0E1-8352-441A-A179-F8A234E0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6F6E-92D3-4A11-BF6B-ED9760A6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74677-AA4F-4591-9777-ED41F629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43621-2459-43BB-A56A-9F3199B3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F4558-C356-4AE4-92B6-C580E0BD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939D-72B1-4E50-AF96-E25625AA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6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6D5E-DC71-4E67-86A0-564954D7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5FEA-F9E8-4431-807A-D95516DFF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9D77B-CC65-4AD4-8EC3-9C5D15C0A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1707E-F2A5-40A8-8AB6-58863994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091BE-D033-4A59-819F-505A6F3E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913A2-4A3F-490C-A1D1-2587B4A2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11BE-EBF6-4FF5-B296-F595E36E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07F4-5049-4EA0-A2C9-CD9F7A50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E5F35-2128-4391-B36A-0D4DD592B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97AA1-1EE9-424E-B95E-DE6A0EAD0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6B390-0DA7-452F-9A37-C8EA96FEB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B6641-329C-4967-B0BF-6CB1CD5F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A67327-AEED-4086-AFEC-09203FEE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6C64D-3636-4DC3-B0E6-525BFBB1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1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AB8B-3FFD-45D0-848E-31EC1C86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7CCED-D8E3-4F7C-B7EE-7E9F0883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1438-E0C4-47DC-8684-C7341F59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A143A-A762-4294-87FF-C20B4ACF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8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A9669-4D07-4DA8-9EED-E9637DC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EA872-2066-4E05-8AFA-30154090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5EF60-D0A3-4256-9911-AC7C4495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A53D-3624-4952-8674-2B7C34D1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EB50-473F-4027-A1C4-D2BA382C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F4007-5653-479D-AED4-F2FD8066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3621-A250-4DB0-9E7B-9F387102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9993D-42B8-4E53-A17B-1457BB4C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B2CFA-1666-4D2D-B0AE-497F9909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6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6299-5885-48D4-B46F-9EF06F88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CA7C2-DED1-4193-9951-28B0A72A3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21035-05C5-4929-AD51-4A0437950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17044-5130-41FE-BAB4-6076D55D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5C5D4-5FB8-4428-B91F-92B439E6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2DFD2-C975-43F5-BED8-4152FF0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5FFED-FD3A-4C59-ABD4-A3231F5B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6B495-2259-4145-8750-233051AB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578F6-7FDE-45DA-844B-A0272C61C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40C3-7B60-4567-B1CE-9682C113590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48E90-9236-48A4-A6A1-BA3F7BD95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89AA-1709-42C4-8B17-95F58B3CE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4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1oNP4vaW_c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8Jv0T9eFUY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oalcouBKwc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3542F-DBB3-4CBE-8D86-BED23169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Everyday God">
            <a:hlinkClick r:id="" action="ppaction://media"/>
            <a:extLst>
              <a:ext uri="{FF2B5EF4-FFF2-40B4-BE49-F238E27FC236}">
                <a16:creationId xmlns:a16="http://schemas.microsoft.com/office/drawing/2014/main" id="{ACB25A12-38EC-46D3-B0C5-AA5084BDC17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39819" y="365125"/>
            <a:ext cx="6912362" cy="51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22B2-93CA-4723-8A57-B76782237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70"/>
            <a:ext cx="9144000" cy="1308630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Segoe Script" panose="020B0504020000000003" pitchFamily="34" charset="0"/>
              </a:rPr>
              <a:t>Collective Worship</a:t>
            </a:r>
            <a:br>
              <a:rPr lang="en-GB" sz="7200" dirty="0">
                <a:latin typeface="Segoe Script" panose="020B0504020000000003" pitchFamily="34" charset="0"/>
              </a:rPr>
            </a:br>
            <a:r>
              <a:rPr lang="en-GB" sz="7200" dirty="0">
                <a:latin typeface="Segoe Script" panose="020B0504020000000003" pitchFamily="34" charset="0"/>
              </a:rPr>
              <a:t>Remembrance Day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welcome (1)">
            <a:hlinkClick r:id="" action="ppaction://media"/>
            <a:extLst>
              <a:ext uri="{FF2B5EF4-FFF2-40B4-BE49-F238E27FC236}">
                <a16:creationId xmlns:a16="http://schemas.microsoft.com/office/drawing/2014/main" id="{B773BC54-ECBB-4AEC-944B-1BD615BF44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73195" y="5321135"/>
            <a:ext cx="609600" cy="609600"/>
          </a:xfrm>
          <a:prstGeom prst="rect">
            <a:avLst/>
          </a:prstGeom>
        </p:spPr>
      </p:pic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26" y="2977187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30BF-9AD7-4DAF-AA8F-D7F107C8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225"/>
            <a:ext cx="10515600" cy="231463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300" dirty="0">
                <a:latin typeface="Segoe Script" panose="020B0504020000000003" pitchFamily="34" charset="0"/>
              </a:rPr>
              <a:t>Let us join together, making the sign of the cross as a sign that we about to talk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11003-1012-4893-979A-048AB86D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494"/>
            <a:ext cx="10515600" cy="1068046"/>
          </a:xfrm>
        </p:spPr>
        <p:txBody>
          <a:bodyPr/>
          <a:lstStyle/>
          <a:p>
            <a:r>
              <a:rPr lang="en-GB" dirty="0">
                <a:latin typeface="Segoe Script" panose="020B0504020000000003" pitchFamily="34" charset="0"/>
              </a:rPr>
              <a:t>In the name of the Father, and of the Son, and of the Holy Spirit, Amen.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38207BC-CF62-4024-B882-92D19B1BCD15}"/>
              </a:ext>
            </a:extLst>
          </p:cNvPr>
          <p:cNvSpPr txBox="1">
            <a:spLocks/>
          </p:cNvSpPr>
          <p:nvPr/>
        </p:nvSpPr>
        <p:spPr>
          <a:xfrm>
            <a:off x="990600" y="497461"/>
            <a:ext cx="10515600" cy="429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>
                <a:latin typeface="Segoe Script" panose="020B0504020000000003" pitchFamily="34" charset="0"/>
              </a:rPr>
              <a:t/>
            </a:r>
            <a:br>
              <a:rPr lang="en-GB" sz="4800" b="1" dirty="0">
                <a:latin typeface="Segoe Script" panose="020B0504020000000003" pitchFamily="34" charset="0"/>
              </a:rPr>
            </a:br>
            <a:r>
              <a:rPr lang="en-GB" sz="4800" b="1" dirty="0">
                <a:latin typeface="Segoe Script" panose="020B0504020000000003" pitchFamily="34" charset="0"/>
              </a:rPr>
              <a:t>WE GATHER</a:t>
            </a:r>
          </a:p>
        </p:txBody>
      </p:sp>
      <p:pic>
        <p:nvPicPr>
          <p:cNvPr id="11" name="Gather">
            <a:hlinkClick r:id="" action="ppaction://media"/>
            <a:extLst>
              <a:ext uri="{FF2B5EF4-FFF2-40B4-BE49-F238E27FC236}">
                <a16:creationId xmlns:a16="http://schemas.microsoft.com/office/drawing/2014/main" id="{8166D937-B6BB-4ED5-8DDE-59582BC530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97490" y="5398775"/>
            <a:ext cx="609600" cy="609600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12" y="324124"/>
            <a:ext cx="850175" cy="850175"/>
          </a:xfrm>
          <a:prstGeom prst="rect">
            <a:avLst/>
          </a:prstGeom>
        </p:spPr>
      </p:pic>
      <p:pic>
        <p:nvPicPr>
          <p:cNvPr id="1026" name="Picture 2" descr="Sign Of The Cross Child High Resolution Stock Photography and Images - Alamy">
            <a:extLst>
              <a:ext uri="{FF2B5EF4-FFF2-40B4-BE49-F238E27FC236}">
                <a16:creationId xmlns:a16="http://schemas.microsoft.com/office/drawing/2014/main" id="{61861B79-6ACF-42BB-9783-2E5905523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9" b="6507"/>
          <a:stretch/>
        </p:blipFill>
        <p:spPr bwMode="auto">
          <a:xfrm>
            <a:off x="4790193" y="4188178"/>
            <a:ext cx="1685925" cy="21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000"/>
    </mc:Choice>
    <mc:Fallback xmlns="">
      <p:transition spd="slow" advClick="0" advTm="1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5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B15A-31A0-4F94-96AD-706B4D46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89" y="3953018"/>
            <a:ext cx="1015881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>WE LISTEN TO THE WORD OF GOD</a:t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b="1" dirty="0">
                <a:latin typeface="Segoe Script" panose="020B0504020000000003" pitchFamily="34" charset="0"/>
              </a:rPr>
              <a:t>John 15:13 –</a:t>
            </a:r>
            <a:br>
              <a:rPr lang="en-GB" b="1" dirty="0">
                <a:latin typeface="Segoe Script" panose="020B0504020000000003" pitchFamily="34" charset="0"/>
              </a:rPr>
            </a:br>
            <a:r>
              <a:rPr lang="en-GB" b="1" dirty="0">
                <a:latin typeface="Segoe Script" panose="020B0504020000000003" pitchFamily="34" charset="0"/>
              </a:rPr>
              <a:t>Greater love has no one than this, that one lay down his life for his friends.</a:t>
            </a:r>
            <a:br>
              <a:rPr lang="en-GB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GB" sz="6600" dirty="0">
                <a:latin typeface="Segoe Script" panose="020B0504020000000003" pitchFamily="34" charset="0"/>
              </a:rPr>
              <a:t/>
            </a:r>
            <a:br>
              <a:rPr lang="en-GB" sz="6600" dirty="0">
                <a:latin typeface="Segoe Script" panose="020B0504020000000003" pitchFamily="34" charset="0"/>
              </a:rPr>
            </a:br>
            <a:r>
              <a:rPr lang="en-GB" sz="6000" dirty="0">
                <a:latin typeface="Segoe Script" panose="020B0504020000000003" pitchFamily="34" charset="0"/>
              </a:rPr>
              <a:t/>
            </a:r>
            <a:br>
              <a:rPr lang="en-GB" sz="6000" dirty="0">
                <a:latin typeface="Segoe Script" panose="020B0504020000000003" pitchFamily="34" charset="0"/>
              </a:rPr>
            </a:br>
            <a:endParaRPr lang="en-GB" sz="22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61" y="1353010"/>
            <a:ext cx="1024128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7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481-2C48-4DD7-9C99-E102C91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egoe Script" panose="020B0504020000000003" pitchFamily="34" charset="0"/>
              </a:rPr>
              <a:t>What is Remembrance or Poppy Day? KS2</a:t>
            </a:r>
          </a:p>
        </p:txBody>
      </p:sp>
      <p:pic>
        <p:nvPicPr>
          <p:cNvPr id="5" name="Online Media 4" title="The Poppy Story (First Level &amp; up).">
            <a:hlinkClick r:id="" action="ppaction://media"/>
            <a:extLst>
              <a:ext uri="{FF2B5EF4-FFF2-40B4-BE49-F238E27FC236}">
                <a16:creationId xmlns:a16="http://schemas.microsoft.com/office/drawing/2014/main" id="{BE1DB123-C48F-4751-BD83-2BD5BF21ED8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8272" y="1646651"/>
            <a:ext cx="9048750" cy="50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481-2C48-4DD7-9C99-E102C91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egoe Script" panose="020B0504020000000003" pitchFamily="34" charset="0"/>
              </a:rPr>
              <a:t>What is Remembrance or Poppy Day? KS1/EYFS</a:t>
            </a:r>
          </a:p>
        </p:txBody>
      </p:sp>
      <p:pic>
        <p:nvPicPr>
          <p:cNvPr id="6" name="Online Media 5" title="The Poppy Story (Early Years).">
            <a:hlinkClick r:id="" action="ppaction://media"/>
            <a:extLst>
              <a:ext uri="{FF2B5EF4-FFF2-40B4-BE49-F238E27FC236}">
                <a16:creationId xmlns:a16="http://schemas.microsoft.com/office/drawing/2014/main" id="{046FDCFD-ACCE-4B01-AE7C-67BA2EDA354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8272" y="1690688"/>
            <a:ext cx="8635569" cy="485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1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21" y="824089"/>
            <a:ext cx="11478812" cy="5622431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>
                <a:latin typeface="Segoe Script" panose="020B0504020000000003" pitchFamily="34" charset="0"/>
              </a:rPr>
              <a:t>Activity</a:t>
            </a: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21" y="326690"/>
            <a:ext cx="1264604" cy="126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3" y="506024"/>
            <a:ext cx="8477391" cy="1256472"/>
          </a:xfrm>
        </p:spPr>
        <p:txBody>
          <a:bodyPr>
            <a:noAutofit/>
          </a:bodyPr>
          <a:lstStyle/>
          <a:p>
            <a:pPr algn="ctr"/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>Let us pray together:</a:t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68" y="184186"/>
            <a:ext cx="1578310" cy="1578310"/>
          </a:xfrm>
          <a:prstGeom prst="rect">
            <a:avLst/>
          </a:prstGeom>
        </p:spPr>
      </p:pic>
      <p:pic>
        <p:nvPicPr>
          <p:cNvPr id="3074" name="Picture 2" descr="Prayer for Remembrance - Diocese of St Albans">
            <a:extLst>
              <a:ext uri="{FF2B5EF4-FFF2-40B4-BE49-F238E27FC236}">
                <a16:creationId xmlns:a16="http://schemas.microsoft.com/office/drawing/2014/main" id="{C1038D2B-E814-4976-A80B-3E25008F1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" t="5324" r="1982" b="10552"/>
          <a:stretch/>
        </p:blipFill>
        <p:spPr bwMode="auto">
          <a:xfrm>
            <a:off x="3081867" y="1117600"/>
            <a:ext cx="5283200" cy="465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0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7000"/>
    </mc:Choice>
    <mc:Fallback xmlns="">
      <p:transition spd="slow" advClick="0" advTm="37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7200</TotalTime>
  <Words>124</Words>
  <Application>Microsoft Office PowerPoint</Application>
  <PresentationFormat>Widescreen</PresentationFormat>
  <Paragraphs>9</Paragraphs>
  <Slides>8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Script</vt:lpstr>
      <vt:lpstr>Office Theme</vt:lpstr>
      <vt:lpstr>PowerPoint Presentation</vt:lpstr>
      <vt:lpstr>Collective Worship Remembrance Day </vt:lpstr>
      <vt:lpstr> Let us join together, making the sign of the cross as a sign that we about to talk to God.</vt:lpstr>
      <vt:lpstr>  WE LISTEN TO THE WORD OF GOD  John 15:13 – Greater love has no one than this, that one lay down his life for his friends.      </vt:lpstr>
      <vt:lpstr>What is Remembrance or Poppy Day? KS2</vt:lpstr>
      <vt:lpstr>What is Remembrance or Poppy Day? KS1/EYFS</vt:lpstr>
      <vt:lpstr>Activity     </vt:lpstr>
      <vt:lpstr>  Let us pray together: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Worship Self-belief</dc:title>
  <dc:creator>Nikki Kane</dc:creator>
  <cp:lastModifiedBy>L Bowler</cp:lastModifiedBy>
  <cp:revision>59</cp:revision>
  <cp:lastPrinted>2020-09-17T09:28:39Z</cp:lastPrinted>
  <dcterms:created xsi:type="dcterms:W3CDTF">2020-09-08T10:25:36Z</dcterms:created>
  <dcterms:modified xsi:type="dcterms:W3CDTF">2020-11-10T07:54:07Z</dcterms:modified>
</cp:coreProperties>
</file>