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5" r:id="rId2"/>
    <p:sldId id="256" r:id="rId3"/>
    <p:sldId id="258" r:id="rId4"/>
    <p:sldId id="259" r:id="rId5"/>
    <p:sldId id="266" r:id="rId6"/>
    <p:sldId id="263" r:id="rId7"/>
    <p:sldId id="261" r:id="rId8"/>
    <p:sldId id="267" r:id="rId9"/>
    <p:sldId id="264" r:id="rId10"/>
    <p:sldId id="269" r:id="rId11"/>
    <p:sldId id="260" r:id="rId12"/>
    <p:sldId id="268" r:id="rId13"/>
  </p:sldIdLst>
  <p:sldSz cx="12192000" cy="6858000"/>
  <p:notesSz cx="10021888" cy="6889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95915" autoAdjust="0"/>
  </p:normalViewPr>
  <p:slideViewPr>
    <p:cSldViewPr snapToGrid="0">
      <p:cViewPr>
        <p:scale>
          <a:sx n="81" d="100"/>
          <a:sy n="81" d="100"/>
        </p:scale>
        <p:origin x="-40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764" y="-102"/>
      </p:cViewPr>
      <p:guideLst>
        <p:guide orient="horz" pos="2170"/>
        <p:guide pos="31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818" cy="344487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6750" y="0"/>
            <a:ext cx="4342818" cy="344487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47F051D6-1178-45DE-994B-3E7A0D252C02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4067"/>
            <a:ext cx="4342818" cy="344487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6750" y="6544067"/>
            <a:ext cx="4342818" cy="344487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386D5488-B5BA-4D50-BE11-8FE588EBA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168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66D735-817F-4452-AEBB-DB006487F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604A65B-E911-4D94-8E16-0283DADD5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8C8F3D-9247-4AC1-B76A-6AB14AA6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566040-08F5-4149-937B-A25ABBE5C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EFCE59-EF13-4827-9AEC-5B817AC5B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83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2AF047-89C3-4090-B490-6CC8CB36B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91AA93-47E0-457C-BEB6-8443D812B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8FA19A-295B-4B15-8600-7D180806B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576396-B57D-4F6B-8D4A-93DC75D5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7E0E21-576D-47E3-9A5A-5EDC5E0B8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84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0C742F-BE08-4BB2-9445-ECD02B077A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4334D8D-3AA0-4E70-A688-7156C3ACA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6F1E13-502E-4613-B3C3-0943B6301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2F3C07-C81D-433D-9977-CA12B7A8D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FDE234-4299-48E6-A484-F3D41055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01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FCF82D-4D30-472F-B74A-3509A12B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5A52E4-C5DA-46EF-A7E6-C801EB8EC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24883D-D15C-46D6-AACF-CF8D1D714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BC1D04-4294-4B04-A141-2FA953390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38E0E1-8352-441A-A179-F8A234E06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83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96F6E-92D3-4A11-BF6B-ED9760A6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A74677-AA4F-4591-9777-ED41F6299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743621-2459-43BB-A56A-9F3199B38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3F4558-C356-4AE4-92B6-C580E0BD3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EB939D-72B1-4E50-AF96-E25625AA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36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3F6D5E-DC71-4E67-86A0-564954D75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965FEA-F9E8-4431-807A-D95516DFF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719D77B-CC65-4AD4-8EC3-9C5D15C0A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B1707E-F2A5-40A8-8AB6-58863994E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B091BE-D033-4A59-819F-505A6F3E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0913A2-4A3F-490C-A1D1-2587B4A2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57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0311BE-EBF6-4FF5-B296-F595E36ED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9107F4-5049-4EA0-A2C9-CD9F7A50E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7E5F35-2128-4391-B36A-0D4DD592B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097AA1-1EE9-424E-B95E-DE6A0EAD0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826B390-0DA7-452F-9A37-C8EA96FEBF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3AB6641-329C-4967-B0BF-6CB1CD5F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BA67327-AEED-4086-AFEC-09203FEE9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596C64D-3636-4DC3-B0E6-525BFBB1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61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20AB8B-3FFD-45D0-848E-31EC1C86A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447CCED-D8E3-4F7C-B7EE-7E9F08834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E4D1438-E0C4-47DC-8684-C7341F59B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3A143A-A762-4294-87FF-C20B4ACF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28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6FA9669-4D07-4DA8-9EED-E9637DCBD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44EA872-2066-4E05-8AFA-30154090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A45EF60-D0A3-4256-9911-AC7C44957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72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33A53D-3624-4952-8674-2B7C34D13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E9EB50-473F-4027-A1C4-D2BA382CD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EF4007-5653-479D-AED4-F2FD8066D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7E3621-A250-4DB0-9E7B-9F3871023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69993D-42B8-4E53-A17B-1457BB4C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3B2CFA-1666-4D2D-B0AE-497F99094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56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7A6299-5885-48D4-B46F-9EF06F882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9CA7C2-DED1-4193-9951-28B0A72A3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D321035-05C5-4929-AD51-4A0437950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017044-5130-41FE-BAB4-6076D55DA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E5C5D4-5FB8-4428-B91F-92B439E6B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42DFD2-C975-43F5-BED8-4152FF033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40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85000"/>
              </a:schemeClr>
            </a:gs>
            <a:gs pos="100000">
              <a:srgbClr val="FFCC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A5FFED-FD3A-4C59-ABD4-A3231F5B8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46B495-2259-4145-8750-233051ABE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9578F6-7FDE-45DA-844B-A0272C61C5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640C3-7B60-4567-B1CE-9682C113590A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B48E90-9236-48A4-A6A1-BA3F7BD95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6089AA-1709-42C4-8B17-95F58B3CE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04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1oNP4vaW_c?feature=oembe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hyperlink" Target="https://www.youtube.com/watch?v=Q2iQKO77xR8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F3542F-DBB3-4CBE-8D86-BED231691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nline Media 3" title="Everyday God">
            <a:hlinkClick r:id="" action="ppaction://media"/>
            <a:extLst>
              <a:ext uri="{FF2B5EF4-FFF2-40B4-BE49-F238E27FC236}">
                <a16:creationId xmlns:a16="http://schemas.microsoft.com/office/drawing/2014/main" xmlns="" id="{ACB25A12-38EC-46D3-B0C5-AA5084BDC17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39819" y="365125"/>
            <a:ext cx="6912362" cy="51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1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29509" y="679939"/>
            <a:ext cx="10187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FF0000"/>
                </a:solidFill>
              </a:rPr>
              <a:t>Let us ask God to help us through prayer in forgiving those who have hurt or angered us.</a:t>
            </a:r>
            <a:endParaRPr lang="en-GB" sz="3600" dirty="0"/>
          </a:p>
        </p:txBody>
      </p:sp>
      <p:pic>
        <p:nvPicPr>
          <p:cNvPr id="2051" name="Picture 3" descr="C:\Users\Administrator\AppData\Local\Microsoft\Windows\Temporary Internet Files\Content.IE5\IB8APBQB\child_praying_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24" y="3653480"/>
            <a:ext cx="2221522" cy="247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9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16C6A-F5F7-4CE4-A770-2258CC1C0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egoe Script" panose="020B0504020000000003" pitchFamily="34" charset="0"/>
              </a:rPr>
              <a:t>Let us join together in reading our prayer</a:t>
            </a:r>
            <a:r>
              <a:rPr lang="en-GB" dirty="0" smtClean="0">
                <a:latin typeface="Segoe Script" panose="020B0504020000000003" pitchFamily="34" charset="0"/>
              </a:rPr>
              <a:t>: (repeat after me).</a:t>
            </a:r>
            <a:endParaRPr lang="en-GB" dirty="0">
              <a:latin typeface="Segoe Script" panose="020B05040200000000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7A4B5C-99C2-4AC4-BE20-6E60F4FD8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Segoe Script" panose="020B0504020000000003" pitchFamily="34" charset="0"/>
              </a:rPr>
              <a:t>Loving </a:t>
            </a:r>
            <a:r>
              <a:rPr lang="en-GB" dirty="0" smtClean="0">
                <a:latin typeface="Segoe Script" panose="020B0504020000000003" pitchFamily="34" charset="0"/>
              </a:rPr>
              <a:t>God,</a:t>
            </a:r>
            <a:endParaRPr lang="en-GB" dirty="0" smtClean="0">
              <a:latin typeface="Segoe Script" panose="020B0504020000000003" pitchFamily="34" charset="0"/>
            </a:endParaRPr>
          </a:p>
          <a:p>
            <a:pPr marL="0" indent="0">
              <a:buNone/>
            </a:pPr>
            <a:endParaRPr lang="en-GB" dirty="0" smtClean="0">
              <a:latin typeface="Segoe Script" panose="020B0504020000000003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Segoe Script" panose="020B0504020000000003" pitchFamily="34" charset="0"/>
              </a:rPr>
              <a:t>Guide me in the power of choice</a:t>
            </a:r>
            <a:r>
              <a:rPr lang="en-GB" dirty="0" smtClean="0">
                <a:latin typeface="Segoe Script" panose="020B0504020000000003" pitchFamily="34" charset="0"/>
              </a:rPr>
              <a:t>.</a:t>
            </a:r>
            <a:endParaRPr lang="en-GB" dirty="0" smtClean="0">
              <a:latin typeface="Segoe Script" panose="020B0504020000000003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Segoe Script" panose="020B0504020000000003" pitchFamily="34" charset="0"/>
              </a:rPr>
              <a:t>Open up my heart so that peace and joy can be a daily part of my life.</a:t>
            </a:r>
          </a:p>
          <a:p>
            <a:pPr marL="0" indent="0">
              <a:buNone/>
            </a:pPr>
            <a:r>
              <a:rPr lang="en-GB" dirty="0" smtClean="0">
                <a:latin typeface="Segoe Script" panose="020B0504020000000003" pitchFamily="34" charset="0"/>
              </a:rPr>
              <a:t>Help me to smile everyday and show how grateful I am for my friends and family.</a:t>
            </a:r>
            <a:endParaRPr lang="en-GB" dirty="0" smtClean="0">
              <a:latin typeface="Segoe Script" panose="020B0504020000000003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Segoe Script" panose="020B0504020000000003" pitchFamily="34" charset="0"/>
              </a:rPr>
              <a:t>Amen.</a:t>
            </a:r>
          </a:p>
          <a:p>
            <a:pPr marL="0" indent="0">
              <a:buNone/>
            </a:pPr>
            <a:endParaRPr lang="en-GB" dirty="0">
              <a:latin typeface="Segoe Script" panose="020B0504020000000003" pitchFamily="34" charset="0"/>
            </a:endParaRPr>
          </a:p>
        </p:txBody>
      </p:sp>
      <p:pic>
        <p:nvPicPr>
          <p:cNvPr id="7" name="End prayer">
            <a:hlinkClick r:id="" action="ppaction://media"/>
            <a:extLst>
              <a:ext uri="{FF2B5EF4-FFF2-40B4-BE49-F238E27FC236}">
                <a16:creationId xmlns:a16="http://schemas.microsoft.com/office/drawing/2014/main" xmlns="" id="{9EC918E7-F0A0-4A39-9280-D5F385F2DD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57360" y="5135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6000"/>
    </mc:Choice>
    <mc:Fallback xmlns="">
      <p:transition spd="slow" advClick="0" advTm="3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60755D-27AB-4EC6-8838-F3B0952FF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4" y="679938"/>
            <a:ext cx="11265877" cy="480647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b="1" u="sng" dirty="0"/>
              <a:t/>
            </a:r>
            <a:br>
              <a:rPr lang="en-GB" b="1" u="sng" dirty="0"/>
            </a:br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b="1" u="sng" dirty="0"/>
              <a:t/>
            </a:r>
            <a:br>
              <a:rPr lang="en-GB" b="1" u="sng" dirty="0"/>
            </a:br>
            <a:r>
              <a:rPr lang="en-GB" b="1" u="sng" dirty="0" smtClean="0"/>
              <a:t>Watch/Think/Practise/Achieve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/>
              <a:t>https://www.youtube.com/watch?v=kZ_wCZ1gPN4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dirty="0" smtClean="0"/>
              <a:t>Remember God </a:t>
            </a:r>
            <a:r>
              <a:rPr lang="en-GB" dirty="0" smtClean="0"/>
              <a:t>is always forgiving, </a:t>
            </a:r>
            <a:r>
              <a:rPr lang="en-GB" dirty="0" smtClean="0"/>
              <a:t>lets try and be more like God this week.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307014" y="3516923"/>
            <a:ext cx="48885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Make a cross and put it somewhere to remind you that Jesus forgave all who hurt him.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Start your class rosary to gain strength for forgiveness through prayer.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Smile and move on – be a good friend.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Make something for a friend who you have forgiven. – 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41" y="3516923"/>
            <a:ext cx="3113087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Administrator\AppData\Local\Microsoft\Windows\Temporary Internet Files\Content.IE5\7B0Q8BE5\Beating_Heart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721" y="5849814"/>
            <a:ext cx="804863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06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EC22B2-93CA-4723-8A57-B76782237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47911"/>
            <a:ext cx="9144000" cy="1308630"/>
          </a:xfrm>
        </p:spPr>
        <p:txBody>
          <a:bodyPr>
            <a:normAutofit fontScale="90000"/>
          </a:bodyPr>
          <a:lstStyle/>
          <a:p>
            <a:r>
              <a:rPr lang="en-GB" sz="7200" dirty="0">
                <a:latin typeface="Segoe Script" panose="020B0504020000000003" pitchFamily="34" charset="0"/>
              </a:rPr>
              <a:t>Collective Worship</a:t>
            </a:r>
            <a:br>
              <a:rPr lang="en-GB" sz="7200" dirty="0">
                <a:latin typeface="Segoe Script" panose="020B0504020000000003" pitchFamily="34" charset="0"/>
              </a:rPr>
            </a:br>
            <a:r>
              <a:rPr lang="en-GB" sz="7200" dirty="0" smtClean="0">
                <a:latin typeface="Segoe Script" panose="020B0504020000000003" pitchFamily="34" charset="0"/>
              </a:rPr>
              <a:t>Forgiveness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7" name="Welcome">
            <a:hlinkClick r:id="" action="ppaction://media"/>
            <a:extLst>
              <a:ext uri="{FF2B5EF4-FFF2-40B4-BE49-F238E27FC236}">
                <a16:creationId xmlns:a16="http://schemas.microsoft.com/office/drawing/2014/main" xmlns="" id="{5EE65DC4-1797-461F-AC86-DA9E73F754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17380" y="47517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1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8"/>
    </mc:Choice>
    <mc:Fallback xmlns="">
      <p:transition spd="slow" advTm="52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830BF-9AD7-4DAF-AA8F-D7F107C8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908" y="1470949"/>
            <a:ext cx="10515600" cy="231463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3300" dirty="0">
                <a:latin typeface="Segoe Script" panose="020B0504020000000003" pitchFamily="34" charset="0"/>
              </a:rPr>
              <a:t>Let us join together, making the sign of the cross as a sign that we about to talk to God.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E11003-1012-4893-979A-048AB86D0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354" y="2660709"/>
            <a:ext cx="10515600" cy="1068046"/>
          </a:xfrm>
        </p:spPr>
        <p:txBody>
          <a:bodyPr/>
          <a:lstStyle/>
          <a:p>
            <a:r>
              <a:rPr lang="en-GB" dirty="0">
                <a:latin typeface="Segoe Script" panose="020B0504020000000003" pitchFamily="34" charset="0"/>
              </a:rPr>
              <a:t>In the name of the Father, and of the Son, and of the Holy Spirit, Amen. </a:t>
            </a:r>
          </a:p>
        </p:txBody>
      </p:sp>
      <p:pic>
        <p:nvPicPr>
          <p:cNvPr id="2052" name="Picture 4" descr="Ask Sister Mary Martha: LIttle Left Handed Devils">
            <a:extLst>
              <a:ext uri="{FF2B5EF4-FFF2-40B4-BE49-F238E27FC236}">
                <a16:creationId xmlns:a16="http://schemas.microsoft.com/office/drawing/2014/main" xmlns="" id="{8E4F03E3-B85D-4438-857F-A5D10EA43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31294"/>
            <a:ext cx="2558005" cy="271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438207BC-CF62-4024-B882-92D19B1BCD15}"/>
              </a:ext>
            </a:extLst>
          </p:cNvPr>
          <p:cNvSpPr txBox="1">
            <a:spLocks/>
          </p:cNvSpPr>
          <p:nvPr/>
        </p:nvSpPr>
        <p:spPr>
          <a:xfrm>
            <a:off x="990600" y="497461"/>
            <a:ext cx="10515600" cy="429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latin typeface="Segoe Script" panose="020B0504020000000003" pitchFamily="34" charset="0"/>
              </a:rPr>
              <a:t/>
            </a:r>
            <a:br>
              <a:rPr lang="en-GB" sz="4800" b="1" dirty="0">
                <a:latin typeface="Segoe Script" panose="020B0504020000000003" pitchFamily="34" charset="0"/>
              </a:rPr>
            </a:br>
            <a:r>
              <a:rPr lang="en-GB" sz="4800" b="1" dirty="0">
                <a:latin typeface="Segoe Script" panose="020B0504020000000003" pitchFamily="34" charset="0"/>
              </a:rPr>
              <a:t>WE GATHER</a:t>
            </a:r>
          </a:p>
        </p:txBody>
      </p:sp>
      <p:pic>
        <p:nvPicPr>
          <p:cNvPr id="11" name="Gather">
            <a:hlinkClick r:id="" action="ppaction://media"/>
            <a:extLst>
              <a:ext uri="{FF2B5EF4-FFF2-40B4-BE49-F238E27FC236}">
                <a16:creationId xmlns:a16="http://schemas.microsoft.com/office/drawing/2014/main" xmlns="" id="{8166D937-B6BB-4ED5-8DDE-59582BC530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97490" y="5398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9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74B15A-31A0-4F94-96AD-706B4D467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293" y="832338"/>
            <a:ext cx="8229599" cy="191086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 smtClean="0">
                <a:latin typeface="Segoe Script" panose="020B0504020000000003" pitchFamily="34" charset="0"/>
              </a:rPr>
              <a:t/>
            </a:r>
            <a:br>
              <a:rPr lang="en-GB" sz="6000" b="1" dirty="0" smtClean="0">
                <a:latin typeface="Segoe Script" panose="020B0504020000000003" pitchFamily="34" charset="0"/>
              </a:rPr>
            </a:br>
            <a:r>
              <a:rPr lang="en-GB" sz="6000" b="1" dirty="0" smtClean="0">
                <a:latin typeface="Segoe Script" panose="020B0504020000000003" pitchFamily="34" charset="0"/>
              </a:rPr>
              <a:t/>
            </a:r>
            <a:br>
              <a:rPr lang="en-GB" sz="6000" b="1" dirty="0" smtClean="0">
                <a:latin typeface="Segoe Script" panose="020B0504020000000003" pitchFamily="34" charset="0"/>
              </a:rPr>
            </a:br>
            <a:r>
              <a:rPr lang="en-GB" sz="6000" b="1" dirty="0" smtClean="0">
                <a:latin typeface="Segoe Script" panose="020B0504020000000003" pitchFamily="34" charset="0"/>
              </a:rPr>
              <a:t>What is </a:t>
            </a:r>
            <a:r>
              <a:rPr lang="en-GB" sz="6000" b="1" dirty="0" smtClean="0">
                <a:latin typeface="Segoe Script" panose="020B0504020000000003" pitchFamily="34" charset="0"/>
              </a:rPr>
              <a:t>forgiveness? </a:t>
            </a:r>
            <a:r>
              <a:rPr lang="en-GB" sz="6000" b="1" dirty="0" smtClean="0">
                <a:latin typeface="Segoe Script" panose="020B0504020000000003" pitchFamily="34" charset="0"/>
              </a:rPr>
              <a:t/>
            </a:r>
            <a:br>
              <a:rPr lang="en-GB" sz="6000" b="1" dirty="0" smtClean="0">
                <a:latin typeface="Segoe Script" panose="020B0504020000000003" pitchFamily="34" charset="0"/>
              </a:rPr>
            </a:br>
            <a:r>
              <a:rPr lang="en-GB" sz="6000" b="1" dirty="0">
                <a:latin typeface="Segoe Script" panose="020B0504020000000003" pitchFamily="34" charset="0"/>
              </a:rPr>
              <a:t/>
            </a:r>
            <a:br>
              <a:rPr lang="en-GB" sz="6000" b="1" dirty="0">
                <a:latin typeface="Segoe Script" panose="020B0504020000000003" pitchFamily="34" charset="0"/>
              </a:rPr>
            </a:br>
            <a:r>
              <a:rPr lang="en-GB" sz="6000" b="1" dirty="0" smtClean="0">
                <a:latin typeface="Segoe Script" panose="020B0504020000000003" pitchFamily="34" charset="0"/>
              </a:rPr>
              <a:t>Are you </a:t>
            </a:r>
            <a:r>
              <a:rPr lang="en-GB" sz="6000" b="1" dirty="0" smtClean="0">
                <a:latin typeface="Segoe Script" panose="020B0504020000000003" pitchFamily="34" charset="0"/>
              </a:rPr>
              <a:t>able to forgive?</a:t>
            </a:r>
            <a:r>
              <a:rPr lang="en-GB" sz="6000" b="1" dirty="0">
                <a:latin typeface="Segoe Script" panose="020B0504020000000003" pitchFamily="34" charset="0"/>
              </a:rPr>
              <a:t/>
            </a:r>
            <a:br>
              <a:rPr lang="en-GB" sz="6000" b="1" dirty="0">
                <a:latin typeface="Segoe Script" panose="020B0504020000000003" pitchFamily="34" charset="0"/>
              </a:rPr>
            </a:br>
            <a:endParaRPr lang="en-GB" sz="3600" b="1" dirty="0">
              <a:solidFill>
                <a:schemeClr val="accent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2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2062"/>
    </mc:Choice>
    <mc:Fallback xmlns="">
      <p:transition spd="slow" advClick="0" advTm="10206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A10A59-5436-4760-9ABD-895A4690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How can you show </a:t>
            </a:r>
            <a:r>
              <a:rPr lang="en-GB" sz="4000" b="1" dirty="0" smtClean="0"/>
              <a:t>you are a forgiving person?</a:t>
            </a:r>
            <a:endParaRPr lang="en-GB" sz="4000" b="1" dirty="0"/>
          </a:p>
        </p:txBody>
      </p:sp>
      <p:pic>
        <p:nvPicPr>
          <p:cNvPr id="5" name="Bird explanation">
            <a:hlinkClick r:id="" action="ppaction://media"/>
            <a:extLst>
              <a:ext uri="{FF2B5EF4-FFF2-40B4-BE49-F238E27FC236}">
                <a16:creationId xmlns:a16="http://schemas.microsoft.com/office/drawing/2014/main" xmlns="" id="{2D07987D-5F02-4AA9-AC41-9AA4E1865C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34450" y="5375910"/>
            <a:ext cx="609600" cy="609600"/>
          </a:xfrm>
          <a:prstGeom prst="rect">
            <a:avLst/>
          </a:prstGeom>
        </p:spPr>
      </p:pic>
      <p:sp>
        <p:nvSpPr>
          <p:cNvPr id="3" name="AutoShape 2" descr="2019 New Love Heart 5D DIY Embroidery Cross Stitch Diamond Painting –  VictoriasMoon.co.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2019 New Love Heart 5D DIY Embroidery Cross Stitch Diamond Painting –  VictoriasMoon.co.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9" name="Picture 7" descr="C:\Users\Administrator\AppData\Local\Microsoft\Windows\Temporary Internet Files\Content.IE5\7B0Q8BE5\1448464745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511" y="1382538"/>
            <a:ext cx="2165838" cy="198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ayers for catholic child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64" y="3848998"/>
            <a:ext cx="1868609" cy="243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ocus combinati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39" y="1268504"/>
            <a:ext cx="1735260" cy="173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Why I'm negative on 'net positive' | Greenbi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Why I'm negative on 'net positive' | Greenbi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Why I'm negative on 'net positive' | Greenbi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 descr="Why I'm negative on 'net positive' | Greenbiz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941215"/>
            <a:ext cx="2688752" cy="163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3 Drivers Of Brand Choice | Branding Strategy Insid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21" y="4263840"/>
            <a:ext cx="2631105" cy="160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6" descr="Focus on the Now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2" name="Picture 18" descr="How To Focus On The No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511" y="3865482"/>
            <a:ext cx="2998421" cy="19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88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7000"/>
    </mc:Choice>
    <mc:Fallback xmlns="">
      <p:transition spd="slow" advClick="0" advTm="4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74B15A-31A0-4F94-96AD-706B4D467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45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latin typeface="Segoe Script" panose="020B0504020000000003" pitchFamily="34" charset="0"/>
              </a:rPr>
              <a:t>WE RESPOND</a:t>
            </a:r>
            <a:r>
              <a:rPr lang="en-GB" sz="6000" dirty="0">
                <a:latin typeface="Segoe Script" panose="020B0504020000000003" pitchFamily="34" charset="0"/>
              </a:rPr>
              <a:t/>
            </a:r>
            <a:br>
              <a:rPr lang="en-GB" sz="6000" dirty="0">
                <a:latin typeface="Segoe Script" panose="020B0504020000000003" pitchFamily="34" charset="0"/>
              </a:rPr>
            </a:br>
            <a:endParaRPr lang="en-GB" sz="6000" dirty="0">
              <a:latin typeface="Segoe Script" panose="020B05040200000000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BFAEFE8E-291D-49B6-B15F-54E27BF73C29}"/>
              </a:ext>
            </a:extLst>
          </p:cNvPr>
          <p:cNvSpPr txBox="1">
            <a:spLocks/>
          </p:cNvSpPr>
          <p:nvPr/>
        </p:nvSpPr>
        <p:spPr>
          <a:xfrm>
            <a:off x="762000" y="1622366"/>
            <a:ext cx="10527322" cy="3871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C</a:t>
            </a:r>
            <a:r>
              <a:rPr lang="en-GB" sz="6000" b="1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lose </a:t>
            </a:r>
            <a:r>
              <a:rPr lang="en-GB" sz="6000" b="1" dirty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your eyes or focus on the candle.  Make sure that you are comfortable</a:t>
            </a:r>
            <a:r>
              <a:rPr lang="en-GB" sz="6000" b="1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. </a:t>
            </a:r>
          </a:p>
          <a:p>
            <a:endParaRPr lang="en-GB" sz="6000" b="1" dirty="0">
              <a:solidFill>
                <a:schemeClr val="accent1">
                  <a:lumMod val="75000"/>
                </a:schemeClr>
              </a:solidFill>
              <a:latin typeface="Segoe Script" panose="020B0504020000000003" pitchFamily="34" charset="0"/>
            </a:endParaRPr>
          </a:p>
          <a:p>
            <a:r>
              <a:rPr lang="en-GB" sz="6000" b="1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Think about how you are gong to practice being more </a:t>
            </a:r>
            <a:r>
              <a:rPr lang="en-GB" sz="6000" b="1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fo</a:t>
            </a:r>
            <a:r>
              <a:rPr lang="en-GB" sz="6000" b="1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rgiving </a:t>
            </a:r>
            <a:r>
              <a:rPr lang="en-GB" sz="6000" b="1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this </a:t>
            </a:r>
            <a:r>
              <a:rPr lang="en-GB" sz="6000" b="1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week.</a:t>
            </a:r>
          </a:p>
          <a:p>
            <a:endParaRPr lang="en-GB" sz="6000" b="1" dirty="0">
              <a:solidFill>
                <a:schemeClr val="accent1">
                  <a:lumMod val="75000"/>
                </a:schemeClr>
              </a:solidFill>
              <a:latin typeface="Segoe Script" panose="020B0504020000000003" pitchFamily="34" charset="0"/>
            </a:endParaRPr>
          </a:p>
          <a:p>
            <a:r>
              <a:rPr lang="en-GB" sz="6000" b="1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Let us ask God to guide us in showing </a:t>
            </a:r>
            <a:r>
              <a:rPr lang="en-GB" sz="6000" b="1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forgiveness just </a:t>
            </a:r>
            <a:r>
              <a:rPr lang="en-GB" sz="6000" b="1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as he </a:t>
            </a:r>
            <a:r>
              <a:rPr lang="en-GB" sz="6000" b="1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forgave those who hurt him and went against him.</a:t>
            </a:r>
            <a:endParaRPr lang="en-GB" sz="6000" b="1" dirty="0">
              <a:solidFill>
                <a:schemeClr val="accent1">
                  <a:lumMod val="75000"/>
                </a:schemeClr>
              </a:solidFill>
              <a:latin typeface="Segoe Script" panose="020B0504020000000003" pitchFamily="34" charset="0"/>
            </a:endParaRPr>
          </a:p>
          <a:p>
            <a:r>
              <a:rPr lang="en-GB" sz="6000" dirty="0">
                <a:latin typeface="Segoe Script" panose="020B0504020000000003" pitchFamily="34" charset="0"/>
              </a:rPr>
              <a:t/>
            </a:r>
            <a:br>
              <a:rPr lang="en-GB" sz="6000" dirty="0">
                <a:latin typeface="Segoe Script" panose="020B0504020000000003" pitchFamily="34" charset="0"/>
              </a:rPr>
            </a:br>
            <a:endParaRPr lang="en-GB" sz="6000" dirty="0">
              <a:latin typeface="Segoe Script" panose="020B0504020000000003" pitchFamily="34" charset="0"/>
            </a:endParaRPr>
          </a:p>
        </p:txBody>
      </p:sp>
      <p:pic>
        <p:nvPicPr>
          <p:cNvPr id="6" name="St Catherine of Siena Catholic Primary School 4">
            <a:hlinkClick r:id="" action="ppaction://media"/>
            <a:extLst>
              <a:ext uri="{FF2B5EF4-FFF2-40B4-BE49-F238E27FC236}">
                <a16:creationId xmlns:a16="http://schemas.microsoft.com/office/drawing/2014/main" xmlns="" id="{9BEB40DB-57F8-48E8-9D81-F3AC683BDF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65920" y="4884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8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74B15A-31A0-4F94-96AD-706B4D467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91" y="363416"/>
            <a:ext cx="10475905" cy="5908430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latin typeface="Segoe Script" panose="020B0504020000000003" pitchFamily="34" charset="0"/>
              </a:rPr>
              <a:t>WE LISTEN TO THE WORD OF GOD</a:t>
            </a:r>
            <a:r>
              <a:rPr lang="en-GB" sz="6000" dirty="0">
                <a:latin typeface="Segoe Script" panose="020B0504020000000003" pitchFamily="34" charset="0"/>
              </a:rPr>
              <a:t/>
            </a:r>
            <a:br>
              <a:rPr lang="en-GB" sz="6000" dirty="0">
                <a:latin typeface="Segoe Script" panose="020B0504020000000003" pitchFamily="34" charset="0"/>
              </a:rPr>
            </a:br>
            <a:r>
              <a:rPr lang="en-GB" sz="3600" dirty="0"/>
              <a:t>Be kind to one another, </a:t>
            </a:r>
            <a:r>
              <a:rPr lang="en-GB" sz="3600" dirty="0" smtClean="0"/>
              <a:t>tender hearted to one another,</a:t>
            </a:r>
            <a:r>
              <a:rPr lang="en-GB" sz="3600" dirty="0"/>
              <a:t> </a:t>
            </a:r>
            <a:r>
              <a:rPr lang="en-GB" sz="3600" b="1" dirty="0" smtClean="0"/>
              <a:t>and forgive</a:t>
            </a:r>
            <a:r>
              <a:rPr lang="en-GB" sz="3600" dirty="0"/>
              <a:t> one another, as </a:t>
            </a:r>
            <a:r>
              <a:rPr lang="en-GB" sz="3600" dirty="0" smtClean="0"/>
              <a:t>God has forgiven you through Christ. </a:t>
            </a:r>
            <a:r>
              <a:rPr lang="en-GB" sz="2800" b="1" dirty="0" smtClean="0"/>
              <a:t>Ephesians 3  32</a:t>
            </a:r>
            <a:br>
              <a:rPr lang="en-GB" sz="2800" b="1" dirty="0" smtClean="0"/>
            </a:br>
            <a:r>
              <a:rPr lang="en-GB" sz="3600" dirty="0" smtClean="0"/>
              <a:t>And </a:t>
            </a:r>
            <a:r>
              <a:rPr lang="en-GB" sz="3600" dirty="0"/>
              <a:t>whenever you stand praying, </a:t>
            </a:r>
            <a:r>
              <a:rPr lang="en-GB" sz="3600" b="1" dirty="0"/>
              <a:t>forgive</a:t>
            </a:r>
            <a:r>
              <a:rPr lang="en-GB" sz="3600" dirty="0"/>
              <a:t>, if you have anything against anyone, so that your </a:t>
            </a:r>
            <a:r>
              <a:rPr lang="en-GB" sz="3600" dirty="0" smtClean="0"/>
              <a:t>in heaven will forgive the wrongs you have done.”</a:t>
            </a:r>
            <a:r>
              <a:rPr lang="en-GB" sz="3600" dirty="0"/>
              <a:t> </a:t>
            </a:r>
            <a:r>
              <a:rPr lang="en-GB" sz="3600" dirty="0" smtClean="0"/>
              <a:t> </a:t>
            </a:r>
            <a:r>
              <a:rPr lang="en-GB" sz="2800" b="1" dirty="0" smtClean="0"/>
              <a:t>Mark 11  25-27</a:t>
            </a:r>
            <a:endParaRPr lang="en-GB" sz="2800" b="1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7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74B15A-31A0-4F94-96AD-706B4D467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74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latin typeface="Segoe Script" panose="020B0504020000000003" pitchFamily="34" charset="0"/>
              </a:rPr>
              <a:t>MEDITATION</a:t>
            </a:r>
            <a:r>
              <a:rPr lang="en-GB" sz="6000" dirty="0">
                <a:latin typeface="Segoe Script" panose="020B0504020000000003" pitchFamily="34" charset="0"/>
              </a:rPr>
              <a:t/>
            </a:r>
            <a:br>
              <a:rPr lang="en-GB" sz="6000" dirty="0">
                <a:latin typeface="Segoe Script" panose="020B0504020000000003" pitchFamily="34" charset="0"/>
              </a:rPr>
            </a:br>
            <a:endParaRPr lang="en-GB" sz="6000" dirty="0">
              <a:latin typeface="Segoe Script" panose="020B05040200000000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BFAEFE8E-291D-49B6-B15F-54E27BF73C29}"/>
              </a:ext>
            </a:extLst>
          </p:cNvPr>
          <p:cNvSpPr txBox="1">
            <a:spLocks/>
          </p:cNvSpPr>
          <p:nvPr/>
        </p:nvSpPr>
        <p:spPr>
          <a:xfrm>
            <a:off x="838200" y="1840016"/>
            <a:ext cx="10515600" cy="417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000" b="1" dirty="0">
              <a:latin typeface="Segoe Script" panose="020B0504020000000003" pitchFamily="34" charset="0"/>
            </a:endParaRPr>
          </a:p>
          <a:p>
            <a:r>
              <a:rPr lang="en-GB" sz="6000" dirty="0">
                <a:latin typeface="Segoe Script" panose="020B0504020000000003" pitchFamily="34" charset="0"/>
              </a:rPr>
              <a:t/>
            </a:r>
            <a:br>
              <a:rPr lang="en-GB" sz="6000" dirty="0">
                <a:latin typeface="Segoe Script" panose="020B0504020000000003" pitchFamily="34" charset="0"/>
              </a:rPr>
            </a:br>
            <a:endParaRPr lang="en-GB" sz="6000" dirty="0">
              <a:latin typeface="Segoe Script" panose="020B0504020000000003" pitchFamily="34" charset="0"/>
            </a:endParaRPr>
          </a:p>
        </p:txBody>
      </p:sp>
      <p:pic>
        <p:nvPicPr>
          <p:cNvPr id="4" name="Meditation">
            <a:hlinkClick r:id="" action="ppaction://media"/>
            <a:extLst>
              <a:ext uri="{FF2B5EF4-FFF2-40B4-BE49-F238E27FC236}">
                <a16:creationId xmlns:a16="http://schemas.microsoft.com/office/drawing/2014/main" xmlns="" id="{21D59973-4852-470E-AEA9-B6A46A0E6E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00210" y="4975757"/>
            <a:ext cx="609600" cy="6096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42292" y="1321532"/>
            <a:ext cx="10515600" cy="4351338"/>
          </a:xfrm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www.youtube.com/watch?v=Q2iQKO77xR8</a:t>
            </a:r>
            <a:endParaRPr lang="en-GB" dirty="0" smtClean="0"/>
          </a:p>
          <a:p>
            <a:endParaRPr lang="en-GB" dirty="0"/>
          </a:p>
          <a:p>
            <a:r>
              <a:rPr lang="en-GB" b="1" dirty="0"/>
              <a:t>Forgiveness</a:t>
            </a:r>
            <a:r>
              <a:rPr lang="en-GB" dirty="0"/>
              <a:t> is the key to answered </a:t>
            </a:r>
            <a:r>
              <a:rPr lang="en-GB" b="1" dirty="0"/>
              <a:t>prayers</a:t>
            </a:r>
            <a:r>
              <a:rPr lang="en-GB" dirty="0"/>
              <a:t>. It is the foundation of your relationship with God. </a:t>
            </a:r>
            <a:r>
              <a:rPr lang="en-GB" b="1" dirty="0"/>
              <a:t>Prayer</a:t>
            </a:r>
            <a:r>
              <a:rPr lang="en-GB" dirty="0"/>
              <a:t> is one way in which we </a:t>
            </a:r>
            <a:r>
              <a:rPr lang="en-GB" b="1" dirty="0"/>
              <a:t>connect</a:t>
            </a:r>
            <a:r>
              <a:rPr lang="en-GB" dirty="0"/>
              <a:t> with God, and talk to him about what's happening in our lives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51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7000"/>
    </mc:Choice>
    <mc:Fallback xmlns="">
      <p:transition spd="slow" advClick="0" advTm="10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3E9BF4-1B5D-4204-9816-9B811F6EC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710" y="633046"/>
            <a:ext cx="10058399" cy="5793837"/>
          </a:xfrm>
        </p:spPr>
        <p:txBody>
          <a:bodyPr>
            <a:noAutofit/>
          </a:bodyPr>
          <a:lstStyle/>
          <a:p>
            <a:r>
              <a:rPr lang="en-GB" sz="2800" dirty="0">
                <a:latin typeface="Segoe Script" panose="020B0504020000000003" pitchFamily="34" charset="0"/>
              </a:rPr>
              <a:t>As we close our Collective Worship, think about how you can </a:t>
            </a:r>
            <a:r>
              <a:rPr lang="en-GB" sz="2800" dirty="0" smtClean="0">
                <a:latin typeface="Segoe Script" panose="020B0504020000000003" pitchFamily="34" charset="0"/>
              </a:rPr>
              <a:t>be a more </a:t>
            </a:r>
            <a:r>
              <a:rPr lang="en-GB" sz="2800" dirty="0" smtClean="0">
                <a:latin typeface="Segoe Script" panose="020B0504020000000003" pitchFamily="34" charset="0"/>
              </a:rPr>
              <a:t>forgiving person.</a:t>
            </a:r>
            <a:r>
              <a:rPr lang="en-GB" sz="2800" dirty="0" smtClean="0">
                <a:latin typeface="Segoe Script" panose="020B0504020000000003" pitchFamily="34" charset="0"/>
              </a:rPr>
              <a:t/>
            </a:r>
            <a:br>
              <a:rPr lang="en-GB" sz="2800" dirty="0" smtClean="0">
                <a:latin typeface="Segoe Script" panose="020B0504020000000003" pitchFamily="34" charset="0"/>
              </a:rPr>
            </a:br>
            <a:r>
              <a:rPr lang="en-GB" sz="2800" dirty="0">
                <a:latin typeface="Segoe Script" panose="020B0504020000000003" pitchFamily="34" charset="0"/>
              </a:rPr>
              <a:t/>
            </a:r>
            <a:br>
              <a:rPr lang="en-GB" sz="2800" dirty="0">
                <a:latin typeface="Segoe Script" panose="020B0504020000000003" pitchFamily="34" charset="0"/>
              </a:rPr>
            </a:br>
            <a:r>
              <a:rPr lang="en-GB" sz="3200" b="1" dirty="0" smtClean="0">
                <a:solidFill>
                  <a:schemeClr val="accent1"/>
                </a:solidFill>
                <a:latin typeface="Segoe Script" panose="020B0504020000000003" pitchFamily="34" charset="0"/>
              </a:rPr>
              <a:t>Can you find a way to </a:t>
            </a:r>
            <a:r>
              <a:rPr lang="en-GB" sz="3200" b="1" dirty="0" smtClean="0">
                <a:solidFill>
                  <a:schemeClr val="accent1"/>
                </a:solidFill>
                <a:latin typeface="Segoe Script" panose="020B0504020000000003" pitchFamily="34" charset="0"/>
              </a:rPr>
              <a:t> focus on the ‘Now’ say </a:t>
            </a:r>
            <a:r>
              <a:rPr lang="en-GB" sz="3200" b="1" dirty="0" smtClean="0">
                <a:solidFill>
                  <a:schemeClr val="accent1"/>
                </a:solidFill>
                <a:latin typeface="Segoe Script" panose="020B0504020000000003" pitchFamily="34" charset="0"/>
              </a:rPr>
              <a:t>‘Yes’ to letting go of upset and anger?</a:t>
            </a:r>
            <a:br>
              <a:rPr lang="en-GB" sz="3200" b="1" dirty="0" smtClean="0">
                <a:solidFill>
                  <a:schemeClr val="accent1"/>
                </a:solidFill>
                <a:latin typeface="Segoe Script" panose="020B0504020000000003" pitchFamily="34" charset="0"/>
              </a:rPr>
            </a:br>
            <a:r>
              <a:rPr lang="en-GB" sz="3200" b="1" dirty="0" smtClean="0">
                <a:solidFill>
                  <a:schemeClr val="accent1"/>
                </a:solidFill>
                <a:latin typeface="Segoe Script" panose="020B0504020000000003" pitchFamily="34" charset="0"/>
              </a:rPr>
              <a:t/>
            </a:r>
            <a:br>
              <a:rPr lang="en-GB" sz="3200" b="1" dirty="0" smtClean="0">
                <a:solidFill>
                  <a:schemeClr val="accent1"/>
                </a:solidFill>
                <a:latin typeface="Segoe Script" panose="020B0504020000000003" pitchFamily="34" charset="0"/>
              </a:rPr>
            </a:br>
            <a:r>
              <a:rPr lang="en-GB" sz="3200" b="1" dirty="0" smtClean="0">
                <a:solidFill>
                  <a:schemeClr val="accent1"/>
                </a:solidFill>
                <a:latin typeface="Segoe Script" panose="020B0504020000000003" pitchFamily="34" charset="0"/>
              </a:rPr>
              <a:t>Can you allow peace to </a:t>
            </a:r>
            <a:r>
              <a:rPr lang="en-GB" sz="3200" b="1" dirty="0" smtClean="0">
                <a:solidFill>
                  <a:schemeClr val="accent1"/>
                </a:solidFill>
                <a:latin typeface="Segoe Script" panose="020B0504020000000003" pitchFamily="34" charset="0"/>
              </a:rPr>
              <a:t>enter your life so that you can forgive graciously?</a:t>
            </a:r>
            <a:endParaRPr lang="en-GB" sz="3200" b="1" dirty="0">
              <a:solidFill>
                <a:schemeClr val="accent1"/>
              </a:solidFill>
              <a:latin typeface="Segoe Script" panose="020B0504020000000003" pitchFamily="34" charset="0"/>
            </a:endParaRPr>
          </a:p>
        </p:txBody>
      </p:sp>
      <p:pic>
        <p:nvPicPr>
          <p:cNvPr id="5" name="St Catherine of Siena Catholic Primary School 4 (1)">
            <a:hlinkClick r:id="" action="ppaction://media"/>
            <a:extLst>
              <a:ext uri="{FF2B5EF4-FFF2-40B4-BE49-F238E27FC236}">
                <a16:creationId xmlns:a16="http://schemas.microsoft.com/office/drawing/2014/main" xmlns="" id="{FCBC8DB9-74A6-44A3-91E6-45B578D550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30840" y="5688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249</Words>
  <Application>Microsoft Office PowerPoint</Application>
  <PresentationFormat>Custom</PresentationFormat>
  <Paragraphs>39</Paragraphs>
  <Slides>12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Collective Worship Forgiveness </vt:lpstr>
      <vt:lpstr> Let us join together, making the sign of the cross as a sign that we about to talk to God.</vt:lpstr>
      <vt:lpstr>  What is forgiveness?   Are you able to forgive? </vt:lpstr>
      <vt:lpstr>How can you show you are a forgiving person?</vt:lpstr>
      <vt:lpstr>WE RESPOND </vt:lpstr>
      <vt:lpstr>WE LISTEN TO THE WORD OF GOD Be kind to one another, tender hearted to one another, and forgive one another, as God has forgiven you through Christ. Ephesians 3  32 And whenever you stand praying, forgive, if you have anything against anyone, so that your in heaven will forgive the wrongs you have done.”  Mark 11  25-27</vt:lpstr>
      <vt:lpstr>MEDITATION </vt:lpstr>
      <vt:lpstr>As we close our Collective Worship, think about how you can be a more forgiving person.  Can you find a way to  focus on the ‘Now’ say ‘Yes’ to letting go of upset and anger?  Can you allow peace to enter your life so that you can forgive graciously?</vt:lpstr>
      <vt:lpstr>PowerPoint Presentation</vt:lpstr>
      <vt:lpstr>Let us join together in reading our prayer: (repeat after me).</vt:lpstr>
      <vt:lpstr>    Watch/Think/Practise/Achieve https://www.youtube.com/watch?v=kZ_wCZ1gPN4  Remember God is always forgiving, lets try and be more like God this week.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Worship Self-belief</dc:title>
  <dc:creator>Nikki Kane</dc:creator>
  <cp:lastModifiedBy>Geri Phipps</cp:lastModifiedBy>
  <cp:revision>72</cp:revision>
  <cp:lastPrinted>2020-10-07T12:01:10Z</cp:lastPrinted>
  <dcterms:created xsi:type="dcterms:W3CDTF">2020-09-08T10:25:36Z</dcterms:created>
  <dcterms:modified xsi:type="dcterms:W3CDTF">2020-10-07T12:47:48Z</dcterms:modified>
</cp:coreProperties>
</file>